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147483317" r:id="rId5"/>
    <p:sldId id="2147483319" r:id="rId6"/>
    <p:sldId id="2147483312" r:id="rId7"/>
    <p:sldId id="2147483313" r:id="rId8"/>
    <p:sldId id="2147483314" r:id="rId9"/>
    <p:sldId id="2147483316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4FB268-4EB0-26A1-9FED-9A9B05C4B15C}" name="McClester, Ryan" initials="MR" userId="S::ryan.mcclester@sao.ga.gov::5f0298cf-8456-4577-8b9b-8f3379c01079" providerId="AD"/>
  <p188:author id="{06802F6D-41F3-B519-151A-C0FBF6964FC3}" name="Lewis King, Shalonda" initials="LS" userId="S::shalonda.lewisking@sao.ga.gov::a59cc402-49b6-40bb-b6ff-30948d0c5809" providerId="AD"/>
  <p188:author id="{A8A5559E-3778-3429-E05F-79E169502511}" name="Ashby, Jake" initials="JA" userId="S::jake.ashby@sao.ga.gov::5495cb48-8788-4db9-b7ba-455d1eae24b7" providerId="AD"/>
  <p188:author id="{7FC03FAA-EFEF-E423-8DBC-F9150098B1A6}" name="Tiernan, Diana" initials="DT" userId="S::diana.tiernan@sao.ga.gov::48195535-aa32-469e-ab3a-fc477825ec6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8551"/>
    <a:srgbClr val="FAFAFA"/>
    <a:srgbClr val="CB6E07"/>
    <a:srgbClr val="C16807"/>
    <a:srgbClr val="E67C08"/>
    <a:srgbClr val="FFFFFF"/>
    <a:srgbClr val="F2F2F2"/>
    <a:srgbClr val="235789"/>
    <a:srgbClr val="F3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0" autoAdjust="0"/>
    <p:restoredTop sz="96018" autoAdjust="0"/>
  </p:normalViewPr>
  <p:slideViewPr>
    <p:cSldViewPr snapToGrid="0">
      <p:cViewPr varScale="1">
        <p:scale>
          <a:sx n="108" d="100"/>
          <a:sy n="108" d="100"/>
        </p:scale>
        <p:origin x="520" y="192"/>
      </p:cViewPr>
      <p:guideLst/>
    </p:cSldViewPr>
  </p:slideViewPr>
  <p:outlineViewPr>
    <p:cViewPr>
      <p:scale>
        <a:sx n="33" d="100"/>
        <a:sy n="33" d="100"/>
      </p:scale>
      <p:origin x="0" y="-525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4E611-CD81-47BB-B2A1-F166AAE25259}" type="datetimeFigureOut">
              <a:rPr lang="en-US" smtClean="0"/>
              <a:t>5/15/26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023D2-9489-43F9-A48B-AA7D426AC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86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023D2-9489-43F9-A48B-AA7D426AC8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72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023D2-9489-43F9-A48B-AA7D426AC8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24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023D2-9489-43F9-A48B-AA7D426AC8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77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023D2-9489-43F9-A48B-AA7D426AC8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6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15.png"/><Relationship Id="rId15" Type="http://schemas.openxmlformats.org/officeDocument/2006/relationships/image" Target="../media/image28.png"/><Relationship Id="rId10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image" Target="../media/image13.png"/><Relationship Id="rId14" Type="http://schemas.openxmlformats.org/officeDocument/2006/relationships/image" Target="../media/image27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C37A26A-1823-6268-B652-BDD2650C2BBE}"/>
              </a:ext>
            </a:extLst>
          </p:cNvPr>
          <p:cNvSpPr/>
          <p:nvPr userDrawn="1"/>
        </p:nvSpPr>
        <p:spPr>
          <a:xfrm>
            <a:off x="-962999" y="1804156"/>
            <a:ext cx="2709770" cy="270977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8CD32D3-93CF-B41C-C972-984233BAB889}"/>
              </a:ext>
            </a:extLst>
          </p:cNvPr>
          <p:cNvSpPr/>
          <p:nvPr userDrawn="1"/>
        </p:nvSpPr>
        <p:spPr>
          <a:xfrm>
            <a:off x="1891958" y="1107459"/>
            <a:ext cx="935307" cy="93530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B11C0-2FD6-2838-A963-732716082E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9221" y="3062840"/>
            <a:ext cx="8213558" cy="108405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C93F9A-86E2-839F-ED9E-D9A1823E01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9221" y="4669285"/>
            <a:ext cx="8213558" cy="8581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3ADEC6A-35CB-35B6-BB11-CC3AF7429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r="24652" b="13009"/>
          <a:stretch/>
        </p:blipFill>
        <p:spPr>
          <a:xfrm rot="10800000">
            <a:off x="-3" y="-1"/>
            <a:ext cx="3294921" cy="3804101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C4C1D7D-D989-02C6-7C9D-E2A429CBA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919" y="1508760"/>
            <a:ext cx="5602163" cy="894461"/>
          </a:xfrm>
          <a:prstGeom prst="rect">
            <a:avLst/>
          </a:prstGeom>
        </p:spPr>
      </p:pic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A8B29362-8F72-1347-4E16-5FBC3E171195}"/>
              </a:ext>
            </a:extLst>
          </p:cNvPr>
          <p:cNvCxnSpPr>
            <a:cxnSpLocks/>
          </p:cNvCxnSpPr>
          <p:nvPr userDrawn="1"/>
        </p:nvCxnSpPr>
        <p:spPr>
          <a:xfrm>
            <a:off x="1989221" y="4408092"/>
            <a:ext cx="82135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5A41002A-D968-10ED-0227-9EC6E45164A7}"/>
              </a:ext>
            </a:extLst>
          </p:cNvPr>
          <p:cNvSpPr txBox="1"/>
          <p:nvPr userDrawn="1"/>
        </p:nvSpPr>
        <p:spPr>
          <a:xfrm>
            <a:off x="4381500" y="2472671"/>
            <a:ext cx="3429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>
                <a:solidFill>
                  <a:schemeClr val="bg1"/>
                </a:solidFill>
              </a:rPr>
              <a:t>Delivered by The NextGen Project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68F2DD4D-AE7C-2977-3620-EB897B4896EE}"/>
              </a:ext>
            </a:extLst>
          </p:cNvPr>
          <p:cNvSpPr/>
          <p:nvPr userDrawn="1"/>
        </p:nvSpPr>
        <p:spPr>
          <a:xfrm>
            <a:off x="391886" y="6187045"/>
            <a:ext cx="2244436" cy="5265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166649A-9B0F-79F4-77F9-D83A123CF232}"/>
              </a:ext>
            </a:extLst>
          </p:cNvPr>
          <p:cNvSpPr/>
          <p:nvPr userDrawn="1"/>
        </p:nvSpPr>
        <p:spPr>
          <a:xfrm>
            <a:off x="2101206" y="2285245"/>
            <a:ext cx="535116" cy="5351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E752E7B-1262-789D-84C6-6ABFB5FF22D4}"/>
              </a:ext>
            </a:extLst>
          </p:cNvPr>
          <p:cNvSpPr/>
          <p:nvPr userDrawn="1"/>
        </p:nvSpPr>
        <p:spPr>
          <a:xfrm>
            <a:off x="266647" y="2618865"/>
            <a:ext cx="370390" cy="3703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CD6080-066A-4930-9B5E-2C5DC17AF46B}"/>
              </a:ext>
            </a:extLst>
          </p:cNvPr>
          <p:cNvSpPr/>
          <p:nvPr userDrawn="1"/>
        </p:nvSpPr>
        <p:spPr>
          <a:xfrm>
            <a:off x="3109724" y="199967"/>
            <a:ext cx="370390" cy="3703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55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">
            <a:extLst>
              <a:ext uri="{FF2B5EF4-FFF2-40B4-BE49-F238E27FC236}">
                <a16:creationId xmlns:a16="http://schemas.microsoft.com/office/drawing/2014/main" id="{0E3EE3BE-FB9A-74CD-6951-40CB5999CC2D}"/>
              </a:ext>
            </a:extLst>
          </p:cNvPr>
          <p:cNvSpPr/>
          <p:nvPr/>
        </p:nvSpPr>
        <p:spPr>
          <a:xfrm>
            <a:off x="483771" y="2085669"/>
            <a:ext cx="2463800" cy="4014868"/>
          </a:xfrm>
          <a:prstGeom prst="roundRect">
            <a:avLst>
              <a:gd name="adj" fmla="val 481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 Same Side Corner Rectangle 3">
            <a:extLst>
              <a:ext uri="{FF2B5EF4-FFF2-40B4-BE49-F238E27FC236}">
                <a16:creationId xmlns:a16="http://schemas.microsoft.com/office/drawing/2014/main" id="{B4EEFF87-11E2-B519-9915-EF0804C0E3C1}"/>
              </a:ext>
            </a:extLst>
          </p:cNvPr>
          <p:cNvSpPr/>
          <p:nvPr/>
        </p:nvSpPr>
        <p:spPr>
          <a:xfrm>
            <a:off x="483771" y="1894629"/>
            <a:ext cx="2463800" cy="1113825"/>
          </a:xfrm>
          <a:prstGeom prst="round2SameRect">
            <a:avLst>
              <a:gd name="adj1" fmla="val 10686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9E6AD28-F818-8B06-0C6D-DA6CD1A023E8}"/>
              </a:ext>
            </a:extLst>
          </p:cNvPr>
          <p:cNvSpPr/>
          <p:nvPr/>
        </p:nvSpPr>
        <p:spPr>
          <a:xfrm>
            <a:off x="1088835" y="2367030"/>
            <a:ext cx="1253672" cy="12536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4007FF4-819E-7EAF-17E1-B43F6DE788E9}"/>
              </a:ext>
            </a:extLst>
          </p:cNvPr>
          <p:cNvSpPr/>
          <p:nvPr/>
        </p:nvSpPr>
        <p:spPr>
          <a:xfrm>
            <a:off x="1219467" y="2497662"/>
            <a:ext cx="992408" cy="9924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13">
            <a:extLst>
              <a:ext uri="{FF2B5EF4-FFF2-40B4-BE49-F238E27FC236}">
                <a16:creationId xmlns:a16="http://schemas.microsoft.com/office/drawing/2014/main" id="{BCA67ECC-AF24-D566-E13C-9EC63EB40CD5}"/>
              </a:ext>
            </a:extLst>
          </p:cNvPr>
          <p:cNvSpPr/>
          <p:nvPr/>
        </p:nvSpPr>
        <p:spPr>
          <a:xfrm>
            <a:off x="3288657" y="1894629"/>
            <a:ext cx="2463800" cy="4014868"/>
          </a:xfrm>
          <a:prstGeom prst="roundRect">
            <a:avLst>
              <a:gd name="adj" fmla="val 481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 Same Side Corner Rectangle 14">
            <a:extLst>
              <a:ext uri="{FF2B5EF4-FFF2-40B4-BE49-F238E27FC236}">
                <a16:creationId xmlns:a16="http://schemas.microsoft.com/office/drawing/2014/main" id="{D30FDF68-4CA5-5355-4A9D-4C9726370426}"/>
              </a:ext>
            </a:extLst>
          </p:cNvPr>
          <p:cNvSpPr/>
          <p:nvPr/>
        </p:nvSpPr>
        <p:spPr>
          <a:xfrm>
            <a:off x="3288657" y="1894629"/>
            <a:ext cx="2463800" cy="1113825"/>
          </a:xfrm>
          <a:prstGeom prst="round2SameRect">
            <a:avLst>
              <a:gd name="adj1" fmla="val 10686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42120A8-735D-4092-D1B3-33EF1C7C840A}"/>
              </a:ext>
            </a:extLst>
          </p:cNvPr>
          <p:cNvSpPr/>
          <p:nvPr/>
        </p:nvSpPr>
        <p:spPr>
          <a:xfrm>
            <a:off x="3893721" y="2367030"/>
            <a:ext cx="1253672" cy="12536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29D811F-07DD-2533-D067-314EFA45DA6C}"/>
              </a:ext>
            </a:extLst>
          </p:cNvPr>
          <p:cNvSpPr/>
          <p:nvPr/>
        </p:nvSpPr>
        <p:spPr>
          <a:xfrm>
            <a:off x="4024353" y="2497662"/>
            <a:ext cx="992408" cy="9924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AAED408-53BC-B9B9-7C7E-3A1496566D89}"/>
              </a:ext>
            </a:extLst>
          </p:cNvPr>
          <p:cNvGrpSpPr/>
          <p:nvPr userDrawn="1"/>
        </p:nvGrpSpPr>
        <p:grpSpPr>
          <a:xfrm>
            <a:off x="6093543" y="1894629"/>
            <a:ext cx="2463800" cy="4014868"/>
            <a:chOff x="6117773" y="2108385"/>
            <a:chExt cx="2463800" cy="4014868"/>
          </a:xfrm>
        </p:grpSpPr>
        <p:sp>
          <p:nvSpPr>
            <p:cNvPr id="36" name="Rounded Rectangle 18">
              <a:extLst>
                <a:ext uri="{FF2B5EF4-FFF2-40B4-BE49-F238E27FC236}">
                  <a16:creationId xmlns:a16="http://schemas.microsoft.com/office/drawing/2014/main" id="{22E750CD-6C93-6F26-E51D-AFAB7D60511A}"/>
                </a:ext>
              </a:extLst>
            </p:cNvPr>
            <p:cNvSpPr/>
            <p:nvPr/>
          </p:nvSpPr>
          <p:spPr>
            <a:xfrm>
              <a:off x="6117773" y="2108385"/>
              <a:ext cx="2463800" cy="4014868"/>
            </a:xfrm>
            <a:prstGeom prst="roundRect">
              <a:avLst>
                <a:gd name="adj" fmla="val 481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 Same Side Corner Rectangle 19">
              <a:extLst>
                <a:ext uri="{FF2B5EF4-FFF2-40B4-BE49-F238E27FC236}">
                  <a16:creationId xmlns:a16="http://schemas.microsoft.com/office/drawing/2014/main" id="{49F204FD-461A-C7EA-6564-10C7E0731406}"/>
                </a:ext>
              </a:extLst>
            </p:cNvPr>
            <p:cNvSpPr/>
            <p:nvPr/>
          </p:nvSpPr>
          <p:spPr>
            <a:xfrm>
              <a:off x="6117773" y="2108385"/>
              <a:ext cx="2463800" cy="1113825"/>
            </a:xfrm>
            <a:prstGeom prst="round2SameRect">
              <a:avLst>
                <a:gd name="adj1" fmla="val 10686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10463FCA-A48E-AE5B-E736-644EF66B639C}"/>
              </a:ext>
            </a:extLst>
          </p:cNvPr>
          <p:cNvSpPr/>
          <p:nvPr/>
        </p:nvSpPr>
        <p:spPr>
          <a:xfrm>
            <a:off x="6698607" y="2367030"/>
            <a:ext cx="1253672" cy="12536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6E69CF8-F897-C0A0-F80E-F965B41947EE}"/>
              </a:ext>
            </a:extLst>
          </p:cNvPr>
          <p:cNvSpPr/>
          <p:nvPr/>
        </p:nvSpPr>
        <p:spPr>
          <a:xfrm>
            <a:off x="6829239" y="2497662"/>
            <a:ext cx="992408" cy="9924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23">
            <a:extLst>
              <a:ext uri="{FF2B5EF4-FFF2-40B4-BE49-F238E27FC236}">
                <a16:creationId xmlns:a16="http://schemas.microsoft.com/office/drawing/2014/main" id="{B564155F-A8C4-6DE7-905A-E6295C3E2374}"/>
              </a:ext>
            </a:extLst>
          </p:cNvPr>
          <p:cNvSpPr/>
          <p:nvPr/>
        </p:nvSpPr>
        <p:spPr>
          <a:xfrm>
            <a:off x="9168757" y="1894629"/>
            <a:ext cx="2463800" cy="4014868"/>
          </a:xfrm>
          <a:prstGeom prst="roundRect">
            <a:avLst>
              <a:gd name="adj" fmla="val 481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 Same Side Corner Rectangle 24">
            <a:extLst>
              <a:ext uri="{FF2B5EF4-FFF2-40B4-BE49-F238E27FC236}">
                <a16:creationId xmlns:a16="http://schemas.microsoft.com/office/drawing/2014/main" id="{AEE2D298-0484-D29F-771A-ABE4637A77B8}"/>
              </a:ext>
            </a:extLst>
          </p:cNvPr>
          <p:cNvSpPr/>
          <p:nvPr/>
        </p:nvSpPr>
        <p:spPr>
          <a:xfrm>
            <a:off x="9168757" y="1894629"/>
            <a:ext cx="2463800" cy="1113825"/>
          </a:xfrm>
          <a:prstGeom prst="round2SameRect">
            <a:avLst>
              <a:gd name="adj1" fmla="val 10686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C955B6E-A466-71D7-16A1-C2EE585902A2}"/>
              </a:ext>
            </a:extLst>
          </p:cNvPr>
          <p:cNvGrpSpPr/>
          <p:nvPr userDrawn="1"/>
        </p:nvGrpSpPr>
        <p:grpSpPr>
          <a:xfrm>
            <a:off x="9773821" y="2367030"/>
            <a:ext cx="1253672" cy="1253672"/>
            <a:chOff x="9804401" y="2580786"/>
            <a:chExt cx="1253672" cy="1253672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E3D476B-6FD4-31A4-01A0-B1EAB390C1B7}"/>
                </a:ext>
              </a:extLst>
            </p:cNvPr>
            <p:cNvSpPr/>
            <p:nvPr/>
          </p:nvSpPr>
          <p:spPr>
            <a:xfrm>
              <a:off x="9804401" y="2580786"/>
              <a:ext cx="1253672" cy="12536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9534455-1A9B-E594-699A-B5417AB7F48A}"/>
                </a:ext>
              </a:extLst>
            </p:cNvPr>
            <p:cNvSpPr/>
            <p:nvPr/>
          </p:nvSpPr>
          <p:spPr>
            <a:xfrm>
              <a:off x="9935033" y="2711418"/>
              <a:ext cx="992408" cy="9924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 Placeholder 29">
            <a:extLst>
              <a:ext uri="{FF2B5EF4-FFF2-40B4-BE49-F238E27FC236}">
                <a16:creationId xmlns:a16="http://schemas.microsoft.com/office/drawing/2014/main" id="{ECEB842E-E39C-AAA6-691D-9A06D1425F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8393" y="4104617"/>
            <a:ext cx="2014556" cy="2362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rgbClr val="F7921E"/>
                </a:solidFill>
                <a:latin typeface="+mj-lt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68" name="Text Placeholder 29">
            <a:extLst>
              <a:ext uri="{FF2B5EF4-FFF2-40B4-BE49-F238E27FC236}">
                <a16:creationId xmlns:a16="http://schemas.microsoft.com/office/drawing/2014/main" id="{E304EF0E-FC1B-ECBE-F686-F6E5FA9653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4912" y="4352370"/>
            <a:ext cx="2014556" cy="130805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69" name="Text Placeholder 29">
            <a:extLst>
              <a:ext uri="{FF2B5EF4-FFF2-40B4-BE49-F238E27FC236}">
                <a16:creationId xmlns:a16="http://schemas.microsoft.com/office/drawing/2014/main" id="{F68B9EC4-8DAE-3FBA-7F7E-51FDCE0E1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5019" y="4104617"/>
            <a:ext cx="2014556" cy="2362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rgbClr val="235789"/>
                </a:solidFill>
                <a:latin typeface="+mj-lt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70" name="Text Placeholder 29">
            <a:extLst>
              <a:ext uri="{FF2B5EF4-FFF2-40B4-BE49-F238E27FC236}">
                <a16:creationId xmlns:a16="http://schemas.microsoft.com/office/drawing/2014/main" id="{9F6A2D33-1707-1C28-9B8E-80682150D6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1538" y="4352370"/>
            <a:ext cx="2014556" cy="130805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71" name="Text Placeholder 29">
            <a:extLst>
              <a:ext uri="{FF2B5EF4-FFF2-40B4-BE49-F238E27FC236}">
                <a16:creationId xmlns:a16="http://schemas.microsoft.com/office/drawing/2014/main" id="{DFD51615-3290-E691-2A56-C4EDD050E6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8165" y="4104617"/>
            <a:ext cx="2014556" cy="2362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rgbClr val="F3B700"/>
                </a:solidFill>
                <a:latin typeface="+mj-lt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2EDE9A57-AFAA-181C-3093-A126F1D9EF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18165" y="4352370"/>
            <a:ext cx="2014556" cy="130805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2292EE77-4060-0FAF-A3B3-2F794102A3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14499" y="4104617"/>
            <a:ext cx="2014556" cy="2362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rgbClr val="7FA267"/>
                </a:solidFill>
                <a:latin typeface="+mj-lt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48384371-939A-DDEB-3F16-A1B7B7F329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14499" y="4352370"/>
            <a:ext cx="2014556" cy="130805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B94A03-FAEA-ED99-B022-565744B285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CC78BD9-BE27-1165-91CE-6FCDF9E62D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2435" y="1078606"/>
            <a:ext cx="11100122" cy="5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6F13D34-0AFD-99E2-CA1E-D393439C9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8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p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5FD5CCC5-DD8A-8E09-9598-025950200318}"/>
              </a:ext>
            </a:extLst>
          </p:cNvPr>
          <p:cNvSpPr>
            <a:spLocks/>
          </p:cNvSpPr>
          <p:nvPr/>
        </p:nvSpPr>
        <p:spPr bwMode="auto">
          <a:xfrm>
            <a:off x="515010" y="2731106"/>
            <a:ext cx="2519416" cy="1967576"/>
          </a:xfrm>
          <a:custGeom>
            <a:avLst/>
            <a:gdLst>
              <a:gd name="T0" fmla="*/ 1701 w 1852"/>
              <a:gd name="T1" fmla="*/ 1447 h 1447"/>
              <a:gd name="T2" fmla="*/ 152 w 1852"/>
              <a:gd name="T3" fmla="*/ 1447 h 1447"/>
              <a:gd name="T4" fmla="*/ 0 w 1852"/>
              <a:gd name="T5" fmla="*/ 1296 h 1447"/>
              <a:gd name="T6" fmla="*/ 0 w 1852"/>
              <a:gd name="T7" fmla="*/ 152 h 1447"/>
              <a:gd name="T8" fmla="*/ 152 w 1852"/>
              <a:gd name="T9" fmla="*/ 0 h 1447"/>
              <a:gd name="T10" fmla="*/ 1701 w 1852"/>
              <a:gd name="T11" fmla="*/ 0 h 1447"/>
              <a:gd name="T12" fmla="*/ 1852 w 1852"/>
              <a:gd name="T13" fmla="*/ 152 h 1447"/>
              <a:gd name="T14" fmla="*/ 1852 w 1852"/>
              <a:gd name="T15" fmla="*/ 1296 h 1447"/>
              <a:gd name="T16" fmla="*/ 1701 w 1852"/>
              <a:gd name="T17" fmla="*/ 1447 h 1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2" h="1447">
                <a:moveTo>
                  <a:pt x="1701" y="1447"/>
                </a:moveTo>
                <a:cubicBezTo>
                  <a:pt x="152" y="1447"/>
                  <a:pt x="152" y="1447"/>
                  <a:pt x="152" y="1447"/>
                </a:cubicBezTo>
                <a:cubicBezTo>
                  <a:pt x="68" y="1447"/>
                  <a:pt x="0" y="1379"/>
                  <a:pt x="0" y="1296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68"/>
                  <a:pt x="68" y="0"/>
                  <a:pt x="152" y="0"/>
                </a:cubicBezTo>
                <a:cubicBezTo>
                  <a:pt x="1701" y="0"/>
                  <a:pt x="1701" y="0"/>
                  <a:pt x="1701" y="0"/>
                </a:cubicBezTo>
                <a:cubicBezTo>
                  <a:pt x="1785" y="0"/>
                  <a:pt x="1852" y="68"/>
                  <a:pt x="1852" y="152"/>
                </a:cubicBezTo>
                <a:cubicBezTo>
                  <a:pt x="1852" y="1296"/>
                  <a:pt x="1852" y="1296"/>
                  <a:pt x="1852" y="1296"/>
                </a:cubicBezTo>
                <a:cubicBezTo>
                  <a:pt x="1852" y="1379"/>
                  <a:pt x="1785" y="1447"/>
                  <a:pt x="1701" y="14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D0BA40F-526F-3832-FCF2-E522EF49EC24}"/>
              </a:ext>
            </a:extLst>
          </p:cNvPr>
          <p:cNvSpPr>
            <a:spLocks/>
          </p:cNvSpPr>
          <p:nvPr/>
        </p:nvSpPr>
        <p:spPr bwMode="auto">
          <a:xfrm>
            <a:off x="515010" y="3873569"/>
            <a:ext cx="2519416" cy="1750719"/>
          </a:xfrm>
          <a:custGeom>
            <a:avLst/>
            <a:gdLst>
              <a:gd name="T0" fmla="*/ 0 w 1852"/>
              <a:gd name="T1" fmla="*/ 0 h 1287"/>
              <a:gd name="T2" fmla="*/ 0 w 1852"/>
              <a:gd name="T3" fmla="*/ 1135 h 1287"/>
              <a:gd name="T4" fmla="*/ 152 w 1852"/>
              <a:gd name="T5" fmla="*/ 1287 h 1287"/>
              <a:gd name="T6" fmla="*/ 1701 w 1852"/>
              <a:gd name="T7" fmla="*/ 1287 h 1287"/>
              <a:gd name="T8" fmla="*/ 1852 w 1852"/>
              <a:gd name="T9" fmla="*/ 1135 h 1287"/>
              <a:gd name="T10" fmla="*/ 1852 w 1852"/>
              <a:gd name="T11" fmla="*/ 0 h 1287"/>
              <a:gd name="T12" fmla="*/ 0 w 1852"/>
              <a:gd name="T13" fmla="*/ 0 h 1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2" h="1287">
                <a:moveTo>
                  <a:pt x="0" y="0"/>
                </a:moveTo>
                <a:cubicBezTo>
                  <a:pt x="0" y="1135"/>
                  <a:pt x="0" y="1135"/>
                  <a:pt x="0" y="1135"/>
                </a:cubicBezTo>
                <a:cubicBezTo>
                  <a:pt x="0" y="1219"/>
                  <a:pt x="68" y="1287"/>
                  <a:pt x="152" y="1287"/>
                </a:cubicBezTo>
                <a:cubicBezTo>
                  <a:pt x="1701" y="1287"/>
                  <a:pt x="1701" y="1287"/>
                  <a:pt x="1701" y="1287"/>
                </a:cubicBezTo>
                <a:cubicBezTo>
                  <a:pt x="1785" y="1287"/>
                  <a:pt x="1852" y="1219"/>
                  <a:pt x="1852" y="1135"/>
                </a:cubicBezTo>
                <a:cubicBezTo>
                  <a:pt x="1852" y="0"/>
                  <a:pt x="1852" y="0"/>
                  <a:pt x="185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031A919-1DE5-AAD4-08A2-29234CBC9FAA}"/>
              </a:ext>
            </a:extLst>
          </p:cNvPr>
          <p:cNvSpPr>
            <a:spLocks/>
          </p:cNvSpPr>
          <p:nvPr/>
        </p:nvSpPr>
        <p:spPr bwMode="auto">
          <a:xfrm>
            <a:off x="1022772" y="2731106"/>
            <a:ext cx="1562073" cy="1031390"/>
          </a:xfrm>
          <a:custGeom>
            <a:avLst/>
            <a:gdLst>
              <a:gd name="T0" fmla="*/ 1148 w 1148"/>
              <a:gd name="T1" fmla="*/ 35 h 759"/>
              <a:gd name="T2" fmla="*/ 1148 w 1148"/>
              <a:gd name="T3" fmla="*/ 626 h 759"/>
              <a:gd name="T4" fmla="*/ 554 w 1148"/>
              <a:gd name="T5" fmla="*/ 759 h 759"/>
              <a:gd name="T6" fmla="*/ 0 w 1148"/>
              <a:gd name="T7" fmla="*/ 626 h 759"/>
              <a:gd name="T8" fmla="*/ 0 w 1148"/>
              <a:gd name="T9" fmla="*/ 35 h 759"/>
              <a:gd name="T10" fmla="*/ 9 w 1148"/>
              <a:gd name="T11" fmla="*/ 0 h 759"/>
              <a:gd name="T12" fmla="*/ 1139 w 1148"/>
              <a:gd name="T13" fmla="*/ 0 h 759"/>
              <a:gd name="T14" fmla="*/ 1148 w 1148"/>
              <a:gd name="T15" fmla="*/ 35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8" h="759">
                <a:moveTo>
                  <a:pt x="1148" y="35"/>
                </a:moveTo>
                <a:cubicBezTo>
                  <a:pt x="1148" y="626"/>
                  <a:pt x="1148" y="626"/>
                  <a:pt x="1148" y="626"/>
                </a:cubicBezTo>
                <a:cubicBezTo>
                  <a:pt x="554" y="759"/>
                  <a:pt x="554" y="759"/>
                  <a:pt x="554" y="759"/>
                </a:cubicBezTo>
                <a:cubicBezTo>
                  <a:pt x="0" y="626"/>
                  <a:pt x="0" y="626"/>
                  <a:pt x="0" y="62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3"/>
                  <a:pt x="3" y="11"/>
                  <a:pt x="9" y="0"/>
                </a:cubicBezTo>
                <a:cubicBezTo>
                  <a:pt x="1139" y="0"/>
                  <a:pt x="1139" y="0"/>
                  <a:pt x="1139" y="0"/>
                </a:cubicBezTo>
                <a:cubicBezTo>
                  <a:pt x="1145" y="11"/>
                  <a:pt x="1148" y="23"/>
                  <a:pt x="1148" y="3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34CEF0A-1FC0-7DA5-4816-85B22FA6561C}"/>
              </a:ext>
            </a:extLst>
          </p:cNvPr>
          <p:cNvSpPr>
            <a:spLocks/>
          </p:cNvSpPr>
          <p:nvPr/>
        </p:nvSpPr>
        <p:spPr bwMode="auto">
          <a:xfrm>
            <a:off x="1022772" y="2627086"/>
            <a:ext cx="1562073" cy="1080756"/>
          </a:xfrm>
          <a:custGeom>
            <a:avLst/>
            <a:gdLst>
              <a:gd name="T0" fmla="*/ 1077 w 1148"/>
              <a:gd name="T1" fmla="*/ 0 h 795"/>
              <a:gd name="T2" fmla="*/ 70 w 1148"/>
              <a:gd name="T3" fmla="*/ 0 h 795"/>
              <a:gd name="T4" fmla="*/ 0 w 1148"/>
              <a:gd name="T5" fmla="*/ 71 h 795"/>
              <a:gd name="T6" fmla="*/ 0 w 1148"/>
              <a:gd name="T7" fmla="*/ 662 h 795"/>
              <a:gd name="T8" fmla="*/ 554 w 1148"/>
              <a:gd name="T9" fmla="*/ 795 h 795"/>
              <a:gd name="T10" fmla="*/ 1148 w 1148"/>
              <a:gd name="T11" fmla="*/ 662 h 795"/>
              <a:gd name="T12" fmla="*/ 1148 w 1148"/>
              <a:gd name="T13" fmla="*/ 71 h 795"/>
              <a:gd name="T14" fmla="*/ 1077 w 1148"/>
              <a:gd name="T15" fmla="*/ 0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8" h="795">
                <a:moveTo>
                  <a:pt x="1077" y="0"/>
                </a:moveTo>
                <a:cubicBezTo>
                  <a:pt x="70" y="0"/>
                  <a:pt x="70" y="0"/>
                  <a:pt x="70" y="0"/>
                </a:cubicBezTo>
                <a:cubicBezTo>
                  <a:pt x="31" y="0"/>
                  <a:pt x="0" y="32"/>
                  <a:pt x="0" y="71"/>
                </a:cubicBezTo>
                <a:cubicBezTo>
                  <a:pt x="0" y="662"/>
                  <a:pt x="0" y="662"/>
                  <a:pt x="0" y="662"/>
                </a:cubicBezTo>
                <a:cubicBezTo>
                  <a:pt x="554" y="795"/>
                  <a:pt x="554" y="795"/>
                  <a:pt x="554" y="795"/>
                </a:cubicBezTo>
                <a:cubicBezTo>
                  <a:pt x="1148" y="662"/>
                  <a:pt x="1148" y="662"/>
                  <a:pt x="1148" y="662"/>
                </a:cubicBezTo>
                <a:cubicBezTo>
                  <a:pt x="1148" y="71"/>
                  <a:pt x="1148" y="71"/>
                  <a:pt x="1148" y="71"/>
                </a:cubicBezTo>
                <a:cubicBezTo>
                  <a:pt x="1148" y="32"/>
                  <a:pt x="1116" y="0"/>
                  <a:pt x="1077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5C40409C-4F48-2930-FE22-8E12D2DE3AC8}"/>
              </a:ext>
            </a:extLst>
          </p:cNvPr>
          <p:cNvSpPr>
            <a:spLocks/>
          </p:cNvSpPr>
          <p:nvPr/>
        </p:nvSpPr>
        <p:spPr bwMode="auto">
          <a:xfrm>
            <a:off x="3392141" y="2731106"/>
            <a:ext cx="2519416" cy="1967576"/>
          </a:xfrm>
          <a:custGeom>
            <a:avLst/>
            <a:gdLst>
              <a:gd name="T0" fmla="*/ 1701 w 1852"/>
              <a:gd name="T1" fmla="*/ 1447 h 1447"/>
              <a:gd name="T2" fmla="*/ 152 w 1852"/>
              <a:gd name="T3" fmla="*/ 1447 h 1447"/>
              <a:gd name="T4" fmla="*/ 0 w 1852"/>
              <a:gd name="T5" fmla="*/ 1296 h 1447"/>
              <a:gd name="T6" fmla="*/ 0 w 1852"/>
              <a:gd name="T7" fmla="*/ 152 h 1447"/>
              <a:gd name="T8" fmla="*/ 152 w 1852"/>
              <a:gd name="T9" fmla="*/ 0 h 1447"/>
              <a:gd name="T10" fmla="*/ 1701 w 1852"/>
              <a:gd name="T11" fmla="*/ 0 h 1447"/>
              <a:gd name="T12" fmla="*/ 1852 w 1852"/>
              <a:gd name="T13" fmla="*/ 152 h 1447"/>
              <a:gd name="T14" fmla="*/ 1852 w 1852"/>
              <a:gd name="T15" fmla="*/ 1296 h 1447"/>
              <a:gd name="T16" fmla="*/ 1701 w 1852"/>
              <a:gd name="T17" fmla="*/ 1447 h 1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2" h="1447">
                <a:moveTo>
                  <a:pt x="1701" y="1447"/>
                </a:moveTo>
                <a:cubicBezTo>
                  <a:pt x="152" y="1447"/>
                  <a:pt x="152" y="1447"/>
                  <a:pt x="152" y="1447"/>
                </a:cubicBezTo>
                <a:cubicBezTo>
                  <a:pt x="68" y="1447"/>
                  <a:pt x="0" y="1379"/>
                  <a:pt x="0" y="1296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68"/>
                  <a:pt x="68" y="0"/>
                  <a:pt x="152" y="0"/>
                </a:cubicBezTo>
                <a:cubicBezTo>
                  <a:pt x="1701" y="0"/>
                  <a:pt x="1701" y="0"/>
                  <a:pt x="1701" y="0"/>
                </a:cubicBezTo>
                <a:cubicBezTo>
                  <a:pt x="1785" y="0"/>
                  <a:pt x="1852" y="68"/>
                  <a:pt x="1852" y="152"/>
                </a:cubicBezTo>
                <a:cubicBezTo>
                  <a:pt x="1852" y="1296"/>
                  <a:pt x="1852" y="1296"/>
                  <a:pt x="1852" y="1296"/>
                </a:cubicBezTo>
                <a:cubicBezTo>
                  <a:pt x="1852" y="1379"/>
                  <a:pt x="1785" y="1447"/>
                  <a:pt x="1701" y="14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54F4B958-4EB4-8E1F-006D-9465BA17D2A8}"/>
              </a:ext>
            </a:extLst>
          </p:cNvPr>
          <p:cNvSpPr>
            <a:spLocks/>
          </p:cNvSpPr>
          <p:nvPr/>
        </p:nvSpPr>
        <p:spPr bwMode="auto">
          <a:xfrm>
            <a:off x="3392141" y="3873569"/>
            <a:ext cx="2519416" cy="1750719"/>
          </a:xfrm>
          <a:custGeom>
            <a:avLst/>
            <a:gdLst>
              <a:gd name="T0" fmla="*/ 0 w 1852"/>
              <a:gd name="T1" fmla="*/ 0 h 1287"/>
              <a:gd name="T2" fmla="*/ 0 w 1852"/>
              <a:gd name="T3" fmla="*/ 1135 h 1287"/>
              <a:gd name="T4" fmla="*/ 152 w 1852"/>
              <a:gd name="T5" fmla="*/ 1287 h 1287"/>
              <a:gd name="T6" fmla="*/ 1701 w 1852"/>
              <a:gd name="T7" fmla="*/ 1287 h 1287"/>
              <a:gd name="T8" fmla="*/ 1852 w 1852"/>
              <a:gd name="T9" fmla="*/ 1135 h 1287"/>
              <a:gd name="T10" fmla="*/ 1852 w 1852"/>
              <a:gd name="T11" fmla="*/ 0 h 1287"/>
              <a:gd name="T12" fmla="*/ 0 w 1852"/>
              <a:gd name="T13" fmla="*/ 0 h 1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2" h="1287">
                <a:moveTo>
                  <a:pt x="0" y="0"/>
                </a:moveTo>
                <a:cubicBezTo>
                  <a:pt x="0" y="1135"/>
                  <a:pt x="0" y="1135"/>
                  <a:pt x="0" y="1135"/>
                </a:cubicBezTo>
                <a:cubicBezTo>
                  <a:pt x="0" y="1219"/>
                  <a:pt x="68" y="1287"/>
                  <a:pt x="152" y="1287"/>
                </a:cubicBezTo>
                <a:cubicBezTo>
                  <a:pt x="1701" y="1287"/>
                  <a:pt x="1701" y="1287"/>
                  <a:pt x="1701" y="1287"/>
                </a:cubicBezTo>
                <a:cubicBezTo>
                  <a:pt x="1785" y="1287"/>
                  <a:pt x="1852" y="1219"/>
                  <a:pt x="1852" y="1135"/>
                </a:cubicBezTo>
                <a:cubicBezTo>
                  <a:pt x="1852" y="0"/>
                  <a:pt x="1852" y="0"/>
                  <a:pt x="185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B171E58F-8A3E-6F7B-58DD-E67252228F41}"/>
              </a:ext>
            </a:extLst>
          </p:cNvPr>
          <p:cNvSpPr>
            <a:spLocks/>
          </p:cNvSpPr>
          <p:nvPr/>
        </p:nvSpPr>
        <p:spPr bwMode="auto">
          <a:xfrm>
            <a:off x="3899903" y="2731106"/>
            <a:ext cx="1562073" cy="1031390"/>
          </a:xfrm>
          <a:custGeom>
            <a:avLst/>
            <a:gdLst>
              <a:gd name="T0" fmla="*/ 1148 w 1148"/>
              <a:gd name="T1" fmla="*/ 35 h 759"/>
              <a:gd name="T2" fmla="*/ 1148 w 1148"/>
              <a:gd name="T3" fmla="*/ 626 h 759"/>
              <a:gd name="T4" fmla="*/ 554 w 1148"/>
              <a:gd name="T5" fmla="*/ 759 h 759"/>
              <a:gd name="T6" fmla="*/ 0 w 1148"/>
              <a:gd name="T7" fmla="*/ 626 h 759"/>
              <a:gd name="T8" fmla="*/ 0 w 1148"/>
              <a:gd name="T9" fmla="*/ 35 h 759"/>
              <a:gd name="T10" fmla="*/ 9 w 1148"/>
              <a:gd name="T11" fmla="*/ 0 h 759"/>
              <a:gd name="T12" fmla="*/ 1139 w 1148"/>
              <a:gd name="T13" fmla="*/ 0 h 759"/>
              <a:gd name="T14" fmla="*/ 1148 w 1148"/>
              <a:gd name="T15" fmla="*/ 35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8" h="759">
                <a:moveTo>
                  <a:pt x="1148" y="35"/>
                </a:moveTo>
                <a:cubicBezTo>
                  <a:pt x="1148" y="626"/>
                  <a:pt x="1148" y="626"/>
                  <a:pt x="1148" y="626"/>
                </a:cubicBezTo>
                <a:cubicBezTo>
                  <a:pt x="554" y="759"/>
                  <a:pt x="554" y="759"/>
                  <a:pt x="554" y="759"/>
                </a:cubicBezTo>
                <a:cubicBezTo>
                  <a:pt x="0" y="626"/>
                  <a:pt x="0" y="626"/>
                  <a:pt x="0" y="62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3"/>
                  <a:pt x="3" y="11"/>
                  <a:pt x="9" y="0"/>
                </a:cubicBezTo>
                <a:cubicBezTo>
                  <a:pt x="1139" y="0"/>
                  <a:pt x="1139" y="0"/>
                  <a:pt x="1139" y="0"/>
                </a:cubicBezTo>
                <a:cubicBezTo>
                  <a:pt x="1145" y="11"/>
                  <a:pt x="1148" y="23"/>
                  <a:pt x="1148" y="3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EAB2570C-ABF9-CC3B-2587-9E5BB1FB1689}"/>
              </a:ext>
            </a:extLst>
          </p:cNvPr>
          <p:cNvSpPr>
            <a:spLocks/>
          </p:cNvSpPr>
          <p:nvPr/>
        </p:nvSpPr>
        <p:spPr bwMode="auto">
          <a:xfrm>
            <a:off x="3899903" y="2627086"/>
            <a:ext cx="1562073" cy="1080756"/>
          </a:xfrm>
          <a:custGeom>
            <a:avLst/>
            <a:gdLst>
              <a:gd name="T0" fmla="*/ 1077 w 1148"/>
              <a:gd name="T1" fmla="*/ 0 h 795"/>
              <a:gd name="T2" fmla="*/ 70 w 1148"/>
              <a:gd name="T3" fmla="*/ 0 h 795"/>
              <a:gd name="T4" fmla="*/ 0 w 1148"/>
              <a:gd name="T5" fmla="*/ 71 h 795"/>
              <a:gd name="T6" fmla="*/ 0 w 1148"/>
              <a:gd name="T7" fmla="*/ 662 h 795"/>
              <a:gd name="T8" fmla="*/ 554 w 1148"/>
              <a:gd name="T9" fmla="*/ 795 h 795"/>
              <a:gd name="T10" fmla="*/ 1148 w 1148"/>
              <a:gd name="T11" fmla="*/ 662 h 795"/>
              <a:gd name="T12" fmla="*/ 1148 w 1148"/>
              <a:gd name="T13" fmla="*/ 71 h 795"/>
              <a:gd name="T14" fmla="*/ 1077 w 1148"/>
              <a:gd name="T15" fmla="*/ 0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8" h="795">
                <a:moveTo>
                  <a:pt x="1077" y="0"/>
                </a:moveTo>
                <a:cubicBezTo>
                  <a:pt x="70" y="0"/>
                  <a:pt x="70" y="0"/>
                  <a:pt x="70" y="0"/>
                </a:cubicBezTo>
                <a:cubicBezTo>
                  <a:pt x="31" y="0"/>
                  <a:pt x="0" y="32"/>
                  <a:pt x="0" y="71"/>
                </a:cubicBezTo>
                <a:cubicBezTo>
                  <a:pt x="0" y="662"/>
                  <a:pt x="0" y="662"/>
                  <a:pt x="0" y="662"/>
                </a:cubicBezTo>
                <a:cubicBezTo>
                  <a:pt x="554" y="795"/>
                  <a:pt x="554" y="795"/>
                  <a:pt x="554" y="795"/>
                </a:cubicBezTo>
                <a:cubicBezTo>
                  <a:pt x="1148" y="662"/>
                  <a:pt x="1148" y="662"/>
                  <a:pt x="1148" y="662"/>
                </a:cubicBezTo>
                <a:cubicBezTo>
                  <a:pt x="1148" y="71"/>
                  <a:pt x="1148" y="71"/>
                  <a:pt x="1148" y="71"/>
                </a:cubicBezTo>
                <a:cubicBezTo>
                  <a:pt x="1148" y="32"/>
                  <a:pt x="1116" y="0"/>
                  <a:pt x="1077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7B63DF82-7AEE-F5FE-A03F-325CD27353A1}"/>
              </a:ext>
            </a:extLst>
          </p:cNvPr>
          <p:cNvSpPr>
            <a:spLocks/>
          </p:cNvSpPr>
          <p:nvPr/>
        </p:nvSpPr>
        <p:spPr bwMode="auto">
          <a:xfrm>
            <a:off x="6269272" y="2731106"/>
            <a:ext cx="2519416" cy="1967576"/>
          </a:xfrm>
          <a:custGeom>
            <a:avLst/>
            <a:gdLst>
              <a:gd name="T0" fmla="*/ 1701 w 1852"/>
              <a:gd name="T1" fmla="*/ 1447 h 1447"/>
              <a:gd name="T2" fmla="*/ 152 w 1852"/>
              <a:gd name="T3" fmla="*/ 1447 h 1447"/>
              <a:gd name="T4" fmla="*/ 0 w 1852"/>
              <a:gd name="T5" fmla="*/ 1296 h 1447"/>
              <a:gd name="T6" fmla="*/ 0 w 1852"/>
              <a:gd name="T7" fmla="*/ 152 h 1447"/>
              <a:gd name="T8" fmla="*/ 152 w 1852"/>
              <a:gd name="T9" fmla="*/ 0 h 1447"/>
              <a:gd name="T10" fmla="*/ 1701 w 1852"/>
              <a:gd name="T11" fmla="*/ 0 h 1447"/>
              <a:gd name="T12" fmla="*/ 1852 w 1852"/>
              <a:gd name="T13" fmla="*/ 152 h 1447"/>
              <a:gd name="T14" fmla="*/ 1852 w 1852"/>
              <a:gd name="T15" fmla="*/ 1296 h 1447"/>
              <a:gd name="T16" fmla="*/ 1701 w 1852"/>
              <a:gd name="T17" fmla="*/ 1447 h 1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2" h="1447">
                <a:moveTo>
                  <a:pt x="1701" y="1447"/>
                </a:moveTo>
                <a:cubicBezTo>
                  <a:pt x="152" y="1447"/>
                  <a:pt x="152" y="1447"/>
                  <a:pt x="152" y="1447"/>
                </a:cubicBezTo>
                <a:cubicBezTo>
                  <a:pt x="68" y="1447"/>
                  <a:pt x="0" y="1379"/>
                  <a:pt x="0" y="1296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68"/>
                  <a:pt x="68" y="0"/>
                  <a:pt x="152" y="0"/>
                </a:cubicBezTo>
                <a:cubicBezTo>
                  <a:pt x="1701" y="0"/>
                  <a:pt x="1701" y="0"/>
                  <a:pt x="1701" y="0"/>
                </a:cubicBezTo>
                <a:cubicBezTo>
                  <a:pt x="1785" y="0"/>
                  <a:pt x="1852" y="68"/>
                  <a:pt x="1852" y="152"/>
                </a:cubicBezTo>
                <a:cubicBezTo>
                  <a:pt x="1852" y="1296"/>
                  <a:pt x="1852" y="1296"/>
                  <a:pt x="1852" y="1296"/>
                </a:cubicBezTo>
                <a:cubicBezTo>
                  <a:pt x="1852" y="1379"/>
                  <a:pt x="1785" y="1447"/>
                  <a:pt x="1701" y="14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id="{24378C92-301D-3D7C-1FC7-287545438460}"/>
              </a:ext>
            </a:extLst>
          </p:cNvPr>
          <p:cNvSpPr>
            <a:spLocks/>
          </p:cNvSpPr>
          <p:nvPr/>
        </p:nvSpPr>
        <p:spPr bwMode="auto">
          <a:xfrm>
            <a:off x="6269272" y="3873569"/>
            <a:ext cx="2519416" cy="1750719"/>
          </a:xfrm>
          <a:custGeom>
            <a:avLst/>
            <a:gdLst>
              <a:gd name="T0" fmla="*/ 0 w 1852"/>
              <a:gd name="T1" fmla="*/ 0 h 1287"/>
              <a:gd name="T2" fmla="*/ 0 w 1852"/>
              <a:gd name="T3" fmla="*/ 1135 h 1287"/>
              <a:gd name="T4" fmla="*/ 152 w 1852"/>
              <a:gd name="T5" fmla="*/ 1287 h 1287"/>
              <a:gd name="T6" fmla="*/ 1701 w 1852"/>
              <a:gd name="T7" fmla="*/ 1287 h 1287"/>
              <a:gd name="T8" fmla="*/ 1852 w 1852"/>
              <a:gd name="T9" fmla="*/ 1135 h 1287"/>
              <a:gd name="T10" fmla="*/ 1852 w 1852"/>
              <a:gd name="T11" fmla="*/ 0 h 1287"/>
              <a:gd name="T12" fmla="*/ 0 w 1852"/>
              <a:gd name="T13" fmla="*/ 0 h 1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2" h="1287">
                <a:moveTo>
                  <a:pt x="0" y="0"/>
                </a:moveTo>
                <a:cubicBezTo>
                  <a:pt x="0" y="1135"/>
                  <a:pt x="0" y="1135"/>
                  <a:pt x="0" y="1135"/>
                </a:cubicBezTo>
                <a:cubicBezTo>
                  <a:pt x="0" y="1219"/>
                  <a:pt x="68" y="1287"/>
                  <a:pt x="152" y="1287"/>
                </a:cubicBezTo>
                <a:cubicBezTo>
                  <a:pt x="1701" y="1287"/>
                  <a:pt x="1701" y="1287"/>
                  <a:pt x="1701" y="1287"/>
                </a:cubicBezTo>
                <a:cubicBezTo>
                  <a:pt x="1785" y="1287"/>
                  <a:pt x="1852" y="1219"/>
                  <a:pt x="1852" y="1135"/>
                </a:cubicBezTo>
                <a:cubicBezTo>
                  <a:pt x="1852" y="0"/>
                  <a:pt x="1852" y="0"/>
                  <a:pt x="185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B6985F9A-D883-1BEB-400F-5BFB7D5AFF6C}"/>
              </a:ext>
            </a:extLst>
          </p:cNvPr>
          <p:cNvSpPr>
            <a:spLocks/>
          </p:cNvSpPr>
          <p:nvPr/>
        </p:nvSpPr>
        <p:spPr bwMode="auto">
          <a:xfrm>
            <a:off x="6777034" y="2731106"/>
            <a:ext cx="1562073" cy="1031390"/>
          </a:xfrm>
          <a:custGeom>
            <a:avLst/>
            <a:gdLst>
              <a:gd name="T0" fmla="*/ 1148 w 1148"/>
              <a:gd name="T1" fmla="*/ 35 h 759"/>
              <a:gd name="T2" fmla="*/ 1148 w 1148"/>
              <a:gd name="T3" fmla="*/ 626 h 759"/>
              <a:gd name="T4" fmla="*/ 554 w 1148"/>
              <a:gd name="T5" fmla="*/ 759 h 759"/>
              <a:gd name="T6" fmla="*/ 0 w 1148"/>
              <a:gd name="T7" fmla="*/ 626 h 759"/>
              <a:gd name="T8" fmla="*/ 0 w 1148"/>
              <a:gd name="T9" fmla="*/ 35 h 759"/>
              <a:gd name="T10" fmla="*/ 9 w 1148"/>
              <a:gd name="T11" fmla="*/ 0 h 759"/>
              <a:gd name="T12" fmla="*/ 1139 w 1148"/>
              <a:gd name="T13" fmla="*/ 0 h 759"/>
              <a:gd name="T14" fmla="*/ 1148 w 1148"/>
              <a:gd name="T15" fmla="*/ 35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8" h="759">
                <a:moveTo>
                  <a:pt x="1148" y="35"/>
                </a:moveTo>
                <a:cubicBezTo>
                  <a:pt x="1148" y="626"/>
                  <a:pt x="1148" y="626"/>
                  <a:pt x="1148" y="626"/>
                </a:cubicBezTo>
                <a:cubicBezTo>
                  <a:pt x="554" y="759"/>
                  <a:pt x="554" y="759"/>
                  <a:pt x="554" y="759"/>
                </a:cubicBezTo>
                <a:cubicBezTo>
                  <a:pt x="0" y="626"/>
                  <a:pt x="0" y="626"/>
                  <a:pt x="0" y="62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3"/>
                  <a:pt x="3" y="11"/>
                  <a:pt x="9" y="0"/>
                </a:cubicBezTo>
                <a:cubicBezTo>
                  <a:pt x="1139" y="0"/>
                  <a:pt x="1139" y="0"/>
                  <a:pt x="1139" y="0"/>
                </a:cubicBezTo>
                <a:cubicBezTo>
                  <a:pt x="1145" y="11"/>
                  <a:pt x="1148" y="23"/>
                  <a:pt x="1148" y="3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9">
            <a:extLst>
              <a:ext uri="{FF2B5EF4-FFF2-40B4-BE49-F238E27FC236}">
                <a16:creationId xmlns:a16="http://schemas.microsoft.com/office/drawing/2014/main" id="{20736906-AFCA-1469-54F2-22931C77A254}"/>
              </a:ext>
            </a:extLst>
          </p:cNvPr>
          <p:cNvSpPr>
            <a:spLocks/>
          </p:cNvSpPr>
          <p:nvPr/>
        </p:nvSpPr>
        <p:spPr bwMode="auto">
          <a:xfrm>
            <a:off x="6777034" y="2627086"/>
            <a:ext cx="1562073" cy="1080756"/>
          </a:xfrm>
          <a:custGeom>
            <a:avLst/>
            <a:gdLst>
              <a:gd name="T0" fmla="*/ 1077 w 1148"/>
              <a:gd name="T1" fmla="*/ 0 h 795"/>
              <a:gd name="T2" fmla="*/ 70 w 1148"/>
              <a:gd name="T3" fmla="*/ 0 h 795"/>
              <a:gd name="T4" fmla="*/ 0 w 1148"/>
              <a:gd name="T5" fmla="*/ 71 h 795"/>
              <a:gd name="T6" fmla="*/ 0 w 1148"/>
              <a:gd name="T7" fmla="*/ 662 h 795"/>
              <a:gd name="T8" fmla="*/ 554 w 1148"/>
              <a:gd name="T9" fmla="*/ 795 h 795"/>
              <a:gd name="T10" fmla="*/ 1148 w 1148"/>
              <a:gd name="T11" fmla="*/ 662 h 795"/>
              <a:gd name="T12" fmla="*/ 1148 w 1148"/>
              <a:gd name="T13" fmla="*/ 71 h 795"/>
              <a:gd name="T14" fmla="*/ 1077 w 1148"/>
              <a:gd name="T15" fmla="*/ 0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8" h="795">
                <a:moveTo>
                  <a:pt x="1077" y="0"/>
                </a:moveTo>
                <a:cubicBezTo>
                  <a:pt x="70" y="0"/>
                  <a:pt x="70" y="0"/>
                  <a:pt x="70" y="0"/>
                </a:cubicBezTo>
                <a:cubicBezTo>
                  <a:pt x="31" y="0"/>
                  <a:pt x="0" y="32"/>
                  <a:pt x="0" y="71"/>
                </a:cubicBezTo>
                <a:cubicBezTo>
                  <a:pt x="0" y="662"/>
                  <a:pt x="0" y="662"/>
                  <a:pt x="0" y="662"/>
                </a:cubicBezTo>
                <a:cubicBezTo>
                  <a:pt x="554" y="795"/>
                  <a:pt x="554" y="795"/>
                  <a:pt x="554" y="795"/>
                </a:cubicBezTo>
                <a:cubicBezTo>
                  <a:pt x="1148" y="662"/>
                  <a:pt x="1148" y="662"/>
                  <a:pt x="1148" y="662"/>
                </a:cubicBezTo>
                <a:cubicBezTo>
                  <a:pt x="1148" y="71"/>
                  <a:pt x="1148" y="71"/>
                  <a:pt x="1148" y="71"/>
                </a:cubicBezTo>
                <a:cubicBezTo>
                  <a:pt x="1148" y="32"/>
                  <a:pt x="1116" y="0"/>
                  <a:pt x="1077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1">
            <a:extLst>
              <a:ext uri="{FF2B5EF4-FFF2-40B4-BE49-F238E27FC236}">
                <a16:creationId xmlns:a16="http://schemas.microsoft.com/office/drawing/2014/main" id="{9B4B5AE7-15A1-944D-70BE-E23906B3D39B}"/>
              </a:ext>
            </a:extLst>
          </p:cNvPr>
          <p:cNvSpPr>
            <a:spLocks/>
          </p:cNvSpPr>
          <p:nvPr/>
        </p:nvSpPr>
        <p:spPr bwMode="auto">
          <a:xfrm>
            <a:off x="9146402" y="2731106"/>
            <a:ext cx="2519416" cy="1967576"/>
          </a:xfrm>
          <a:custGeom>
            <a:avLst/>
            <a:gdLst>
              <a:gd name="T0" fmla="*/ 1701 w 1852"/>
              <a:gd name="T1" fmla="*/ 1447 h 1447"/>
              <a:gd name="T2" fmla="*/ 152 w 1852"/>
              <a:gd name="T3" fmla="*/ 1447 h 1447"/>
              <a:gd name="T4" fmla="*/ 0 w 1852"/>
              <a:gd name="T5" fmla="*/ 1296 h 1447"/>
              <a:gd name="T6" fmla="*/ 0 w 1852"/>
              <a:gd name="T7" fmla="*/ 152 h 1447"/>
              <a:gd name="T8" fmla="*/ 152 w 1852"/>
              <a:gd name="T9" fmla="*/ 0 h 1447"/>
              <a:gd name="T10" fmla="*/ 1701 w 1852"/>
              <a:gd name="T11" fmla="*/ 0 h 1447"/>
              <a:gd name="T12" fmla="*/ 1852 w 1852"/>
              <a:gd name="T13" fmla="*/ 152 h 1447"/>
              <a:gd name="T14" fmla="*/ 1852 w 1852"/>
              <a:gd name="T15" fmla="*/ 1296 h 1447"/>
              <a:gd name="T16" fmla="*/ 1701 w 1852"/>
              <a:gd name="T17" fmla="*/ 1447 h 1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2" h="1447">
                <a:moveTo>
                  <a:pt x="1701" y="1447"/>
                </a:moveTo>
                <a:cubicBezTo>
                  <a:pt x="152" y="1447"/>
                  <a:pt x="152" y="1447"/>
                  <a:pt x="152" y="1447"/>
                </a:cubicBezTo>
                <a:cubicBezTo>
                  <a:pt x="68" y="1447"/>
                  <a:pt x="0" y="1379"/>
                  <a:pt x="0" y="1296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68"/>
                  <a:pt x="68" y="0"/>
                  <a:pt x="152" y="0"/>
                </a:cubicBezTo>
                <a:cubicBezTo>
                  <a:pt x="1701" y="0"/>
                  <a:pt x="1701" y="0"/>
                  <a:pt x="1701" y="0"/>
                </a:cubicBezTo>
                <a:cubicBezTo>
                  <a:pt x="1785" y="0"/>
                  <a:pt x="1852" y="68"/>
                  <a:pt x="1852" y="152"/>
                </a:cubicBezTo>
                <a:cubicBezTo>
                  <a:pt x="1852" y="1296"/>
                  <a:pt x="1852" y="1296"/>
                  <a:pt x="1852" y="1296"/>
                </a:cubicBezTo>
                <a:cubicBezTo>
                  <a:pt x="1852" y="1379"/>
                  <a:pt x="1785" y="1447"/>
                  <a:pt x="1701" y="14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2">
            <a:extLst>
              <a:ext uri="{FF2B5EF4-FFF2-40B4-BE49-F238E27FC236}">
                <a16:creationId xmlns:a16="http://schemas.microsoft.com/office/drawing/2014/main" id="{21CE441C-645E-0142-C198-252369BC071C}"/>
              </a:ext>
            </a:extLst>
          </p:cNvPr>
          <p:cNvSpPr>
            <a:spLocks/>
          </p:cNvSpPr>
          <p:nvPr/>
        </p:nvSpPr>
        <p:spPr bwMode="auto">
          <a:xfrm>
            <a:off x="9146402" y="3873569"/>
            <a:ext cx="2519416" cy="1750719"/>
          </a:xfrm>
          <a:custGeom>
            <a:avLst/>
            <a:gdLst>
              <a:gd name="T0" fmla="*/ 0 w 1852"/>
              <a:gd name="T1" fmla="*/ 0 h 1287"/>
              <a:gd name="T2" fmla="*/ 0 w 1852"/>
              <a:gd name="T3" fmla="*/ 1135 h 1287"/>
              <a:gd name="T4" fmla="*/ 152 w 1852"/>
              <a:gd name="T5" fmla="*/ 1287 h 1287"/>
              <a:gd name="T6" fmla="*/ 1701 w 1852"/>
              <a:gd name="T7" fmla="*/ 1287 h 1287"/>
              <a:gd name="T8" fmla="*/ 1852 w 1852"/>
              <a:gd name="T9" fmla="*/ 1135 h 1287"/>
              <a:gd name="T10" fmla="*/ 1852 w 1852"/>
              <a:gd name="T11" fmla="*/ 0 h 1287"/>
              <a:gd name="T12" fmla="*/ 0 w 1852"/>
              <a:gd name="T13" fmla="*/ 0 h 1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2" h="1287">
                <a:moveTo>
                  <a:pt x="0" y="0"/>
                </a:moveTo>
                <a:cubicBezTo>
                  <a:pt x="0" y="1135"/>
                  <a:pt x="0" y="1135"/>
                  <a:pt x="0" y="1135"/>
                </a:cubicBezTo>
                <a:cubicBezTo>
                  <a:pt x="0" y="1219"/>
                  <a:pt x="68" y="1287"/>
                  <a:pt x="152" y="1287"/>
                </a:cubicBezTo>
                <a:cubicBezTo>
                  <a:pt x="1701" y="1287"/>
                  <a:pt x="1701" y="1287"/>
                  <a:pt x="1701" y="1287"/>
                </a:cubicBezTo>
                <a:cubicBezTo>
                  <a:pt x="1785" y="1287"/>
                  <a:pt x="1852" y="1219"/>
                  <a:pt x="1852" y="1135"/>
                </a:cubicBezTo>
                <a:cubicBezTo>
                  <a:pt x="1852" y="0"/>
                  <a:pt x="1852" y="0"/>
                  <a:pt x="185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B7966C98-DBAF-A189-2909-60F9C607E1FC}"/>
              </a:ext>
            </a:extLst>
          </p:cNvPr>
          <p:cNvSpPr>
            <a:spLocks/>
          </p:cNvSpPr>
          <p:nvPr/>
        </p:nvSpPr>
        <p:spPr bwMode="auto">
          <a:xfrm>
            <a:off x="9654164" y="2731106"/>
            <a:ext cx="1562073" cy="1031390"/>
          </a:xfrm>
          <a:custGeom>
            <a:avLst/>
            <a:gdLst>
              <a:gd name="T0" fmla="*/ 1148 w 1148"/>
              <a:gd name="T1" fmla="*/ 35 h 759"/>
              <a:gd name="T2" fmla="*/ 1148 w 1148"/>
              <a:gd name="T3" fmla="*/ 626 h 759"/>
              <a:gd name="T4" fmla="*/ 554 w 1148"/>
              <a:gd name="T5" fmla="*/ 759 h 759"/>
              <a:gd name="T6" fmla="*/ 0 w 1148"/>
              <a:gd name="T7" fmla="*/ 626 h 759"/>
              <a:gd name="T8" fmla="*/ 0 w 1148"/>
              <a:gd name="T9" fmla="*/ 35 h 759"/>
              <a:gd name="T10" fmla="*/ 9 w 1148"/>
              <a:gd name="T11" fmla="*/ 0 h 759"/>
              <a:gd name="T12" fmla="*/ 1139 w 1148"/>
              <a:gd name="T13" fmla="*/ 0 h 759"/>
              <a:gd name="T14" fmla="*/ 1148 w 1148"/>
              <a:gd name="T15" fmla="*/ 35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8" h="759">
                <a:moveTo>
                  <a:pt x="1148" y="35"/>
                </a:moveTo>
                <a:cubicBezTo>
                  <a:pt x="1148" y="626"/>
                  <a:pt x="1148" y="626"/>
                  <a:pt x="1148" y="626"/>
                </a:cubicBezTo>
                <a:cubicBezTo>
                  <a:pt x="554" y="759"/>
                  <a:pt x="554" y="759"/>
                  <a:pt x="554" y="759"/>
                </a:cubicBezTo>
                <a:cubicBezTo>
                  <a:pt x="0" y="626"/>
                  <a:pt x="0" y="626"/>
                  <a:pt x="0" y="62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3"/>
                  <a:pt x="3" y="11"/>
                  <a:pt x="9" y="0"/>
                </a:cubicBezTo>
                <a:cubicBezTo>
                  <a:pt x="1139" y="0"/>
                  <a:pt x="1139" y="0"/>
                  <a:pt x="1139" y="0"/>
                </a:cubicBezTo>
                <a:cubicBezTo>
                  <a:pt x="1145" y="11"/>
                  <a:pt x="1148" y="23"/>
                  <a:pt x="1148" y="35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4">
            <a:extLst>
              <a:ext uri="{FF2B5EF4-FFF2-40B4-BE49-F238E27FC236}">
                <a16:creationId xmlns:a16="http://schemas.microsoft.com/office/drawing/2014/main" id="{00B28C51-E138-3865-DA21-B9D4F7359CFA}"/>
              </a:ext>
            </a:extLst>
          </p:cNvPr>
          <p:cNvSpPr>
            <a:spLocks/>
          </p:cNvSpPr>
          <p:nvPr/>
        </p:nvSpPr>
        <p:spPr bwMode="auto">
          <a:xfrm>
            <a:off x="9654164" y="2627086"/>
            <a:ext cx="1562073" cy="1080756"/>
          </a:xfrm>
          <a:custGeom>
            <a:avLst/>
            <a:gdLst>
              <a:gd name="T0" fmla="*/ 1077 w 1148"/>
              <a:gd name="T1" fmla="*/ 0 h 795"/>
              <a:gd name="T2" fmla="*/ 70 w 1148"/>
              <a:gd name="T3" fmla="*/ 0 h 795"/>
              <a:gd name="T4" fmla="*/ 0 w 1148"/>
              <a:gd name="T5" fmla="*/ 71 h 795"/>
              <a:gd name="T6" fmla="*/ 0 w 1148"/>
              <a:gd name="T7" fmla="*/ 662 h 795"/>
              <a:gd name="T8" fmla="*/ 554 w 1148"/>
              <a:gd name="T9" fmla="*/ 795 h 795"/>
              <a:gd name="T10" fmla="*/ 1148 w 1148"/>
              <a:gd name="T11" fmla="*/ 662 h 795"/>
              <a:gd name="T12" fmla="*/ 1148 w 1148"/>
              <a:gd name="T13" fmla="*/ 71 h 795"/>
              <a:gd name="T14" fmla="*/ 1077 w 1148"/>
              <a:gd name="T15" fmla="*/ 0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8" h="795">
                <a:moveTo>
                  <a:pt x="1077" y="0"/>
                </a:moveTo>
                <a:cubicBezTo>
                  <a:pt x="70" y="0"/>
                  <a:pt x="70" y="0"/>
                  <a:pt x="70" y="0"/>
                </a:cubicBezTo>
                <a:cubicBezTo>
                  <a:pt x="31" y="0"/>
                  <a:pt x="0" y="32"/>
                  <a:pt x="0" y="71"/>
                </a:cubicBezTo>
                <a:cubicBezTo>
                  <a:pt x="0" y="662"/>
                  <a:pt x="0" y="662"/>
                  <a:pt x="0" y="662"/>
                </a:cubicBezTo>
                <a:cubicBezTo>
                  <a:pt x="554" y="795"/>
                  <a:pt x="554" y="795"/>
                  <a:pt x="554" y="795"/>
                </a:cubicBezTo>
                <a:cubicBezTo>
                  <a:pt x="1148" y="662"/>
                  <a:pt x="1148" y="662"/>
                  <a:pt x="1148" y="662"/>
                </a:cubicBezTo>
                <a:cubicBezTo>
                  <a:pt x="1148" y="71"/>
                  <a:pt x="1148" y="71"/>
                  <a:pt x="1148" y="71"/>
                </a:cubicBezTo>
                <a:cubicBezTo>
                  <a:pt x="1148" y="32"/>
                  <a:pt x="1116" y="0"/>
                  <a:pt x="1077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Text Placeholder 29">
            <a:extLst>
              <a:ext uri="{FF2B5EF4-FFF2-40B4-BE49-F238E27FC236}">
                <a16:creationId xmlns:a16="http://schemas.microsoft.com/office/drawing/2014/main" id="{A95E0126-E4F5-CF63-3737-9127EC4326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7440" y="4405040"/>
            <a:ext cx="2014556" cy="11232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05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EBE1A32D-48F2-DFB6-1807-2416824DA8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7440" y="4149551"/>
            <a:ext cx="2014556" cy="2362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rgbClr val="F7921E"/>
                </a:solidFill>
                <a:latin typeface="+mj-lt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19FD403A-CFAA-7BF9-1811-CA63EDD251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45394" y="4405040"/>
            <a:ext cx="2014556" cy="11232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05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2" name="Text Placeholder 29">
            <a:extLst>
              <a:ext uri="{FF2B5EF4-FFF2-40B4-BE49-F238E27FC236}">
                <a16:creationId xmlns:a16="http://schemas.microsoft.com/office/drawing/2014/main" id="{6ADDB43D-295F-8988-B38B-872721C802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45394" y="4149551"/>
            <a:ext cx="2014556" cy="2362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rgbClr val="235789"/>
                </a:solidFill>
                <a:latin typeface="+mj-lt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581A6DD6-B10E-AF54-2529-7BD17CE9B7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2973" y="4405040"/>
            <a:ext cx="2014556" cy="11232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05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4" name="Text Placeholder 29">
            <a:extLst>
              <a:ext uri="{FF2B5EF4-FFF2-40B4-BE49-F238E27FC236}">
                <a16:creationId xmlns:a16="http://schemas.microsoft.com/office/drawing/2014/main" id="{98FD1413-4DE5-85C3-9B7B-49A8526621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32973" y="4149551"/>
            <a:ext cx="2014556" cy="2362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rgbClr val="F3B700"/>
                </a:solidFill>
                <a:latin typeface="+mj-lt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01CE39F0-52A9-AC9F-EF11-0B028606E4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10004" y="4405040"/>
            <a:ext cx="2014556" cy="11232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05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6" name="Text Placeholder 29">
            <a:extLst>
              <a:ext uri="{FF2B5EF4-FFF2-40B4-BE49-F238E27FC236}">
                <a16:creationId xmlns:a16="http://schemas.microsoft.com/office/drawing/2014/main" id="{406FCB62-713C-3015-DB28-52EEF8D263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10004" y="4149551"/>
            <a:ext cx="2014556" cy="2362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rgbClr val="7FA267"/>
                </a:solidFill>
                <a:latin typeface="+mj-lt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E2B7DC4-B8C9-4130-5C5D-D15663BC17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44DF26-73F2-D158-615B-DA4E19E529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2435" y="1078606"/>
            <a:ext cx="11100122" cy="5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99F0277-9642-F739-A1D5-15A784D1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85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p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B7CD5567-0F10-E889-2647-94B04B2DFECB}"/>
              </a:ext>
            </a:extLst>
          </p:cNvPr>
          <p:cNvGrpSpPr/>
          <p:nvPr userDrawn="1"/>
        </p:nvGrpSpPr>
        <p:grpSpPr>
          <a:xfrm>
            <a:off x="5606959" y="1797956"/>
            <a:ext cx="4148090" cy="1068346"/>
            <a:chOff x="1208088" y="2171700"/>
            <a:chExt cx="9775826" cy="2517776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B2B1FA12-EE49-5724-E25E-A738A733F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088" y="2376488"/>
              <a:ext cx="9775825" cy="2312988"/>
            </a:xfrm>
            <a:custGeom>
              <a:avLst/>
              <a:gdLst>
                <a:gd name="T0" fmla="*/ 307 w 2604"/>
                <a:gd name="T1" fmla="*/ 0 h 614"/>
                <a:gd name="T2" fmla="*/ 0 w 2604"/>
                <a:gd name="T3" fmla="*/ 307 h 614"/>
                <a:gd name="T4" fmla="*/ 175 w 2604"/>
                <a:gd name="T5" fmla="*/ 584 h 614"/>
                <a:gd name="T6" fmla="*/ 307 w 2604"/>
                <a:gd name="T7" fmla="*/ 614 h 614"/>
                <a:gd name="T8" fmla="*/ 307 w 2604"/>
                <a:gd name="T9" fmla="*/ 614 h 614"/>
                <a:gd name="T10" fmla="*/ 322 w 2604"/>
                <a:gd name="T11" fmla="*/ 613 h 614"/>
                <a:gd name="T12" fmla="*/ 327 w 2604"/>
                <a:gd name="T13" fmla="*/ 613 h 614"/>
                <a:gd name="T14" fmla="*/ 337 w 2604"/>
                <a:gd name="T15" fmla="*/ 612 h 614"/>
                <a:gd name="T16" fmla="*/ 342 w 2604"/>
                <a:gd name="T17" fmla="*/ 611 h 614"/>
                <a:gd name="T18" fmla="*/ 352 w 2604"/>
                <a:gd name="T19" fmla="*/ 610 h 614"/>
                <a:gd name="T20" fmla="*/ 358 w 2604"/>
                <a:gd name="T21" fmla="*/ 609 h 614"/>
                <a:gd name="T22" fmla="*/ 366 w 2604"/>
                <a:gd name="T23" fmla="*/ 608 h 614"/>
                <a:gd name="T24" fmla="*/ 372 w 2604"/>
                <a:gd name="T25" fmla="*/ 607 h 614"/>
                <a:gd name="T26" fmla="*/ 380 w 2604"/>
                <a:gd name="T27" fmla="*/ 605 h 614"/>
                <a:gd name="T28" fmla="*/ 387 w 2604"/>
                <a:gd name="T29" fmla="*/ 603 h 614"/>
                <a:gd name="T30" fmla="*/ 393 w 2604"/>
                <a:gd name="T31" fmla="*/ 601 h 614"/>
                <a:gd name="T32" fmla="*/ 401 w 2604"/>
                <a:gd name="T33" fmla="*/ 599 h 614"/>
                <a:gd name="T34" fmla="*/ 406 w 2604"/>
                <a:gd name="T35" fmla="*/ 597 h 614"/>
                <a:gd name="T36" fmla="*/ 415 w 2604"/>
                <a:gd name="T37" fmla="*/ 594 h 614"/>
                <a:gd name="T38" fmla="*/ 415 w 2604"/>
                <a:gd name="T39" fmla="*/ 594 h 614"/>
                <a:gd name="T40" fmla="*/ 415 w 2604"/>
                <a:gd name="T41" fmla="*/ 594 h 614"/>
                <a:gd name="T42" fmla="*/ 528 w 2604"/>
                <a:gd name="T43" fmla="*/ 519 h 614"/>
                <a:gd name="T44" fmla="*/ 528 w 2604"/>
                <a:gd name="T45" fmla="*/ 519 h 614"/>
                <a:gd name="T46" fmla="*/ 530 w 2604"/>
                <a:gd name="T47" fmla="*/ 517 h 614"/>
                <a:gd name="T48" fmla="*/ 532 w 2604"/>
                <a:gd name="T49" fmla="*/ 515 h 614"/>
                <a:gd name="T50" fmla="*/ 536 w 2604"/>
                <a:gd name="T51" fmla="*/ 511 h 614"/>
                <a:gd name="T52" fmla="*/ 536 w 2604"/>
                <a:gd name="T53" fmla="*/ 511 h 614"/>
                <a:gd name="T54" fmla="*/ 538 w 2604"/>
                <a:gd name="T55" fmla="*/ 508 h 614"/>
                <a:gd name="T56" fmla="*/ 543 w 2604"/>
                <a:gd name="T57" fmla="*/ 503 h 614"/>
                <a:gd name="T58" fmla="*/ 543 w 2604"/>
                <a:gd name="T59" fmla="*/ 503 h 614"/>
                <a:gd name="T60" fmla="*/ 543 w 2604"/>
                <a:gd name="T61" fmla="*/ 502 h 614"/>
                <a:gd name="T62" fmla="*/ 545 w 2604"/>
                <a:gd name="T63" fmla="*/ 501 h 614"/>
                <a:gd name="T64" fmla="*/ 546 w 2604"/>
                <a:gd name="T65" fmla="*/ 499 h 614"/>
                <a:gd name="T66" fmla="*/ 552 w 2604"/>
                <a:gd name="T67" fmla="*/ 492 h 614"/>
                <a:gd name="T68" fmla="*/ 553 w 2604"/>
                <a:gd name="T69" fmla="*/ 490 h 614"/>
                <a:gd name="T70" fmla="*/ 798 w 2604"/>
                <a:gd name="T71" fmla="*/ 614 h 614"/>
                <a:gd name="T72" fmla="*/ 2506 w 2604"/>
                <a:gd name="T73" fmla="*/ 614 h 614"/>
                <a:gd name="T74" fmla="*/ 2544 w 2604"/>
                <a:gd name="T75" fmla="*/ 606 h 614"/>
                <a:gd name="T76" fmla="*/ 2545 w 2604"/>
                <a:gd name="T77" fmla="*/ 606 h 614"/>
                <a:gd name="T78" fmla="*/ 2549 w 2604"/>
                <a:gd name="T79" fmla="*/ 604 h 614"/>
                <a:gd name="T80" fmla="*/ 2575 w 2604"/>
                <a:gd name="T81" fmla="*/ 585 h 614"/>
                <a:gd name="T82" fmla="*/ 2576 w 2604"/>
                <a:gd name="T83" fmla="*/ 585 h 614"/>
                <a:gd name="T84" fmla="*/ 2604 w 2604"/>
                <a:gd name="T85" fmla="*/ 515 h 614"/>
                <a:gd name="T86" fmla="*/ 2604 w 2604"/>
                <a:gd name="T87" fmla="*/ 515 h 614"/>
                <a:gd name="T88" fmla="*/ 2604 w 2604"/>
                <a:gd name="T89" fmla="*/ 491 h 614"/>
                <a:gd name="T90" fmla="*/ 2604 w 2604"/>
                <a:gd name="T91" fmla="*/ 491 h 614"/>
                <a:gd name="T92" fmla="*/ 2562 w 2604"/>
                <a:gd name="T93" fmla="*/ 491 h 614"/>
                <a:gd name="T94" fmla="*/ 2562 w 2604"/>
                <a:gd name="T95" fmla="*/ 148 h 614"/>
                <a:gd name="T96" fmla="*/ 2461 w 2604"/>
                <a:gd name="T97" fmla="*/ 47 h 614"/>
                <a:gd name="T98" fmla="*/ 471 w 2604"/>
                <a:gd name="T99" fmla="*/ 47 h 614"/>
                <a:gd name="T100" fmla="*/ 307 w 2604"/>
                <a:gd name="T101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04" h="614">
                  <a:moveTo>
                    <a:pt x="307" y="0"/>
                  </a:moveTo>
                  <a:cubicBezTo>
                    <a:pt x="137" y="0"/>
                    <a:pt x="0" y="137"/>
                    <a:pt x="0" y="307"/>
                  </a:cubicBezTo>
                  <a:cubicBezTo>
                    <a:pt x="0" y="429"/>
                    <a:pt x="72" y="535"/>
                    <a:pt x="175" y="584"/>
                  </a:cubicBezTo>
                  <a:cubicBezTo>
                    <a:pt x="215" y="603"/>
                    <a:pt x="260" y="614"/>
                    <a:pt x="307" y="614"/>
                  </a:cubicBezTo>
                  <a:cubicBezTo>
                    <a:pt x="307" y="614"/>
                    <a:pt x="307" y="614"/>
                    <a:pt x="307" y="614"/>
                  </a:cubicBezTo>
                  <a:cubicBezTo>
                    <a:pt x="312" y="614"/>
                    <a:pt x="317" y="613"/>
                    <a:pt x="322" y="613"/>
                  </a:cubicBezTo>
                  <a:cubicBezTo>
                    <a:pt x="324" y="613"/>
                    <a:pt x="325" y="613"/>
                    <a:pt x="327" y="613"/>
                  </a:cubicBezTo>
                  <a:cubicBezTo>
                    <a:pt x="330" y="613"/>
                    <a:pt x="334" y="612"/>
                    <a:pt x="337" y="612"/>
                  </a:cubicBezTo>
                  <a:cubicBezTo>
                    <a:pt x="339" y="612"/>
                    <a:pt x="341" y="612"/>
                    <a:pt x="342" y="611"/>
                  </a:cubicBezTo>
                  <a:cubicBezTo>
                    <a:pt x="346" y="611"/>
                    <a:pt x="349" y="611"/>
                    <a:pt x="352" y="610"/>
                  </a:cubicBezTo>
                  <a:cubicBezTo>
                    <a:pt x="354" y="610"/>
                    <a:pt x="356" y="610"/>
                    <a:pt x="358" y="609"/>
                  </a:cubicBezTo>
                  <a:cubicBezTo>
                    <a:pt x="360" y="609"/>
                    <a:pt x="363" y="608"/>
                    <a:pt x="366" y="608"/>
                  </a:cubicBezTo>
                  <a:cubicBezTo>
                    <a:pt x="368" y="607"/>
                    <a:pt x="370" y="607"/>
                    <a:pt x="372" y="607"/>
                  </a:cubicBezTo>
                  <a:cubicBezTo>
                    <a:pt x="375" y="606"/>
                    <a:pt x="377" y="605"/>
                    <a:pt x="380" y="605"/>
                  </a:cubicBezTo>
                  <a:cubicBezTo>
                    <a:pt x="382" y="604"/>
                    <a:pt x="384" y="604"/>
                    <a:pt x="387" y="603"/>
                  </a:cubicBezTo>
                  <a:cubicBezTo>
                    <a:pt x="389" y="602"/>
                    <a:pt x="391" y="602"/>
                    <a:pt x="393" y="601"/>
                  </a:cubicBezTo>
                  <a:cubicBezTo>
                    <a:pt x="396" y="600"/>
                    <a:pt x="398" y="600"/>
                    <a:pt x="401" y="599"/>
                  </a:cubicBezTo>
                  <a:cubicBezTo>
                    <a:pt x="402" y="598"/>
                    <a:pt x="404" y="598"/>
                    <a:pt x="406" y="597"/>
                  </a:cubicBezTo>
                  <a:cubicBezTo>
                    <a:pt x="409" y="596"/>
                    <a:pt x="412" y="595"/>
                    <a:pt x="415" y="594"/>
                  </a:cubicBezTo>
                  <a:cubicBezTo>
                    <a:pt x="415" y="594"/>
                    <a:pt x="415" y="594"/>
                    <a:pt x="415" y="594"/>
                  </a:cubicBezTo>
                  <a:cubicBezTo>
                    <a:pt x="415" y="594"/>
                    <a:pt x="415" y="594"/>
                    <a:pt x="415" y="594"/>
                  </a:cubicBezTo>
                  <a:cubicBezTo>
                    <a:pt x="458" y="578"/>
                    <a:pt x="497" y="552"/>
                    <a:pt x="528" y="519"/>
                  </a:cubicBezTo>
                  <a:cubicBezTo>
                    <a:pt x="528" y="519"/>
                    <a:pt x="528" y="519"/>
                    <a:pt x="528" y="519"/>
                  </a:cubicBezTo>
                  <a:cubicBezTo>
                    <a:pt x="529" y="519"/>
                    <a:pt x="529" y="518"/>
                    <a:pt x="530" y="517"/>
                  </a:cubicBezTo>
                  <a:cubicBezTo>
                    <a:pt x="531" y="517"/>
                    <a:pt x="532" y="516"/>
                    <a:pt x="532" y="515"/>
                  </a:cubicBezTo>
                  <a:cubicBezTo>
                    <a:pt x="534" y="513"/>
                    <a:pt x="535" y="512"/>
                    <a:pt x="536" y="511"/>
                  </a:cubicBezTo>
                  <a:cubicBezTo>
                    <a:pt x="536" y="511"/>
                    <a:pt x="536" y="511"/>
                    <a:pt x="536" y="511"/>
                  </a:cubicBezTo>
                  <a:cubicBezTo>
                    <a:pt x="537" y="510"/>
                    <a:pt x="537" y="509"/>
                    <a:pt x="538" y="508"/>
                  </a:cubicBezTo>
                  <a:cubicBezTo>
                    <a:pt x="540" y="507"/>
                    <a:pt x="541" y="505"/>
                    <a:pt x="543" y="503"/>
                  </a:cubicBezTo>
                  <a:cubicBezTo>
                    <a:pt x="543" y="503"/>
                    <a:pt x="543" y="503"/>
                    <a:pt x="543" y="503"/>
                  </a:cubicBezTo>
                  <a:cubicBezTo>
                    <a:pt x="543" y="502"/>
                    <a:pt x="543" y="502"/>
                    <a:pt x="543" y="502"/>
                  </a:cubicBezTo>
                  <a:cubicBezTo>
                    <a:pt x="544" y="502"/>
                    <a:pt x="544" y="501"/>
                    <a:pt x="545" y="501"/>
                  </a:cubicBezTo>
                  <a:cubicBezTo>
                    <a:pt x="545" y="500"/>
                    <a:pt x="546" y="499"/>
                    <a:pt x="546" y="499"/>
                  </a:cubicBezTo>
                  <a:cubicBezTo>
                    <a:pt x="548" y="496"/>
                    <a:pt x="550" y="494"/>
                    <a:pt x="552" y="492"/>
                  </a:cubicBezTo>
                  <a:cubicBezTo>
                    <a:pt x="552" y="491"/>
                    <a:pt x="552" y="491"/>
                    <a:pt x="553" y="490"/>
                  </a:cubicBezTo>
                  <a:cubicBezTo>
                    <a:pt x="609" y="565"/>
                    <a:pt x="698" y="614"/>
                    <a:pt x="798" y="614"/>
                  </a:cubicBezTo>
                  <a:cubicBezTo>
                    <a:pt x="2506" y="614"/>
                    <a:pt x="2506" y="614"/>
                    <a:pt x="2506" y="614"/>
                  </a:cubicBezTo>
                  <a:cubicBezTo>
                    <a:pt x="2520" y="614"/>
                    <a:pt x="2533" y="611"/>
                    <a:pt x="2544" y="606"/>
                  </a:cubicBezTo>
                  <a:cubicBezTo>
                    <a:pt x="2545" y="606"/>
                    <a:pt x="2545" y="606"/>
                    <a:pt x="2545" y="606"/>
                  </a:cubicBezTo>
                  <a:cubicBezTo>
                    <a:pt x="2546" y="605"/>
                    <a:pt x="2547" y="604"/>
                    <a:pt x="2549" y="604"/>
                  </a:cubicBezTo>
                  <a:cubicBezTo>
                    <a:pt x="2559" y="599"/>
                    <a:pt x="2568" y="593"/>
                    <a:pt x="2575" y="585"/>
                  </a:cubicBezTo>
                  <a:cubicBezTo>
                    <a:pt x="2576" y="585"/>
                    <a:pt x="2576" y="585"/>
                    <a:pt x="2576" y="585"/>
                  </a:cubicBezTo>
                  <a:cubicBezTo>
                    <a:pt x="2593" y="567"/>
                    <a:pt x="2604" y="542"/>
                    <a:pt x="2604" y="515"/>
                  </a:cubicBezTo>
                  <a:cubicBezTo>
                    <a:pt x="2604" y="515"/>
                    <a:pt x="2604" y="515"/>
                    <a:pt x="2604" y="515"/>
                  </a:cubicBezTo>
                  <a:cubicBezTo>
                    <a:pt x="2604" y="491"/>
                    <a:pt x="2604" y="491"/>
                    <a:pt x="2604" y="491"/>
                  </a:cubicBezTo>
                  <a:cubicBezTo>
                    <a:pt x="2604" y="491"/>
                    <a:pt x="2604" y="491"/>
                    <a:pt x="2604" y="491"/>
                  </a:cubicBezTo>
                  <a:cubicBezTo>
                    <a:pt x="2562" y="491"/>
                    <a:pt x="2562" y="491"/>
                    <a:pt x="2562" y="491"/>
                  </a:cubicBezTo>
                  <a:cubicBezTo>
                    <a:pt x="2562" y="148"/>
                    <a:pt x="2562" y="148"/>
                    <a:pt x="2562" y="148"/>
                  </a:cubicBezTo>
                  <a:cubicBezTo>
                    <a:pt x="2562" y="92"/>
                    <a:pt x="2517" y="47"/>
                    <a:pt x="2461" y="47"/>
                  </a:cubicBezTo>
                  <a:cubicBezTo>
                    <a:pt x="471" y="47"/>
                    <a:pt x="471" y="47"/>
                    <a:pt x="471" y="47"/>
                  </a:cubicBezTo>
                  <a:cubicBezTo>
                    <a:pt x="423" y="17"/>
                    <a:pt x="367" y="0"/>
                    <a:pt x="307" y="0"/>
                  </a:cubicBezTo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6">
              <a:extLst>
                <a:ext uri="{FF2B5EF4-FFF2-40B4-BE49-F238E27FC236}">
                  <a16:creationId xmlns:a16="http://schemas.microsoft.com/office/drawing/2014/main" id="{A57DC32E-2B71-D883-2570-BA8FA354E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289" y="2635250"/>
              <a:ext cx="1389063" cy="139064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b="1">
                <a:solidFill>
                  <a:schemeClr val="accent1"/>
                </a:solidFill>
              </a:endParaRPr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44C365C3-274B-59E6-A20C-F3439B75B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563" y="2352675"/>
              <a:ext cx="7850188" cy="1816100"/>
            </a:xfrm>
            <a:custGeom>
              <a:avLst/>
              <a:gdLst>
                <a:gd name="T0" fmla="*/ 0 w 2091"/>
                <a:gd name="T1" fmla="*/ 0 h 482"/>
                <a:gd name="T2" fmla="*/ 143 w 2091"/>
                <a:gd name="T3" fmla="*/ 259 h 482"/>
                <a:gd name="T4" fmla="*/ 143 w 2091"/>
                <a:gd name="T5" fmla="*/ 262 h 482"/>
                <a:gd name="T6" fmla="*/ 327 w 2091"/>
                <a:gd name="T7" fmla="*/ 444 h 482"/>
                <a:gd name="T8" fmla="*/ 327 w 2091"/>
                <a:gd name="T9" fmla="*/ 482 h 482"/>
                <a:gd name="T10" fmla="*/ 2091 w 2091"/>
                <a:gd name="T11" fmla="*/ 482 h 482"/>
                <a:gd name="T12" fmla="*/ 2091 w 2091"/>
                <a:gd name="T13" fmla="*/ 100 h 482"/>
                <a:gd name="T14" fmla="*/ 1990 w 2091"/>
                <a:gd name="T15" fmla="*/ 0 h 482"/>
                <a:gd name="T16" fmla="*/ 0 w 2091"/>
                <a:gd name="T1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1" h="482">
                  <a:moveTo>
                    <a:pt x="0" y="0"/>
                  </a:moveTo>
                  <a:cubicBezTo>
                    <a:pt x="86" y="54"/>
                    <a:pt x="143" y="150"/>
                    <a:pt x="143" y="259"/>
                  </a:cubicBezTo>
                  <a:cubicBezTo>
                    <a:pt x="143" y="260"/>
                    <a:pt x="143" y="261"/>
                    <a:pt x="143" y="262"/>
                  </a:cubicBezTo>
                  <a:cubicBezTo>
                    <a:pt x="144" y="363"/>
                    <a:pt x="226" y="444"/>
                    <a:pt x="327" y="444"/>
                  </a:cubicBezTo>
                  <a:cubicBezTo>
                    <a:pt x="327" y="482"/>
                    <a:pt x="327" y="482"/>
                    <a:pt x="327" y="482"/>
                  </a:cubicBezTo>
                  <a:cubicBezTo>
                    <a:pt x="2091" y="482"/>
                    <a:pt x="2091" y="482"/>
                    <a:pt x="2091" y="482"/>
                  </a:cubicBezTo>
                  <a:cubicBezTo>
                    <a:pt x="2091" y="100"/>
                    <a:pt x="2091" y="100"/>
                    <a:pt x="2091" y="100"/>
                  </a:cubicBezTo>
                  <a:cubicBezTo>
                    <a:pt x="2091" y="45"/>
                    <a:pt x="2046" y="0"/>
                    <a:pt x="19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3DD1926C-1785-5C21-39C3-8A666814CB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8088" y="2171700"/>
              <a:ext cx="2305050" cy="2314575"/>
            </a:xfrm>
            <a:custGeom>
              <a:avLst/>
              <a:gdLst>
                <a:gd name="T0" fmla="*/ 307 w 614"/>
                <a:gd name="T1" fmla="*/ 0 h 614"/>
                <a:gd name="T2" fmla="*/ 0 w 614"/>
                <a:gd name="T3" fmla="*/ 307 h 614"/>
                <a:gd name="T4" fmla="*/ 307 w 614"/>
                <a:gd name="T5" fmla="*/ 614 h 614"/>
                <a:gd name="T6" fmla="*/ 614 w 614"/>
                <a:gd name="T7" fmla="*/ 307 h 614"/>
                <a:gd name="T8" fmla="*/ 307 w 614"/>
                <a:gd name="T9" fmla="*/ 0 h 614"/>
                <a:gd name="T10" fmla="*/ 307 w 614"/>
                <a:gd name="T11" fmla="*/ 492 h 614"/>
                <a:gd name="T12" fmla="*/ 122 w 614"/>
                <a:gd name="T13" fmla="*/ 307 h 614"/>
                <a:gd name="T14" fmla="*/ 307 w 614"/>
                <a:gd name="T15" fmla="*/ 123 h 614"/>
                <a:gd name="T16" fmla="*/ 492 w 614"/>
                <a:gd name="T17" fmla="*/ 307 h 614"/>
                <a:gd name="T18" fmla="*/ 307 w 614"/>
                <a:gd name="T19" fmla="*/ 492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4" h="614">
                  <a:moveTo>
                    <a:pt x="307" y="0"/>
                  </a:move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476" y="614"/>
                    <a:pt x="614" y="477"/>
                    <a:pt x="614" y="307"/>
                  </a:cubicBezTo>
                  <a:cubicBezTo>
                    <a:pt x="614" y="138"/>
                    <a:pt x="476" y="0"/>
                    <a:pt x="307" y="0"/>
                  </a:cubicBezTo>
                  <a:close/>
                  <a:moveTo>
                    <a:pt x="307" y="492"/>
                  </a:moveTo>
                  <a:cubicBezTo>
                    <a:pt x="205" y="492"/>
                    <a:pt x="122" y="409"/>
                    <a:pt x="122" y="307"/>
                  </a:cubicBezTo>
                  <a:cubicBezTo>
                    <a:pt x="122" y="205"/>
                    <a:pt x="205" y="123"/>
                    <a:pt x="307" y="123"/>
                  </a:cubicBezTo>
                  <a:cubicBezTo>
                    <a:pt x="409" y="123"/>
                    <a:pt x="492" y="205"/>
                    <a:pt x="492" y="307"/>
                  </a:cubicBezTo>
                  <a:cubicBezTo>
                    <a:pt x="492" y="409"/>
                    <a:pt x="409" y="492"/>
                    <a:pt x="307" y="4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9">
              <a:extLst>
                <a:ext uri="{FF2B5EF4-FFF2-40B4-BE49-F238E27FC236}">
                  <a16:creationId xmlns:a16="http://schemas.microsoft.com/office/drawing/2014/main" id="{183464E4-4805-FC2C-5412-13A99B2CF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688" y="3340100"/>
              <a:ext cx="323850" cy="792163"/>
            </a:xfrm>
            <a:custGeom>
              <a:avLst/>
              <a:gdLst>
                <a:gd name="T0" fmla="*/ 86 w 86"/>
                <a:gd name="T1" fmla="*/ 181 h 210"/>
                <a:gd name="T2" fmla="*/ 85 w 86"/>
                <a:gd name="T3" fmla="*/ 182 h 210"/>
                <a:gd name="T4" fmla="*/ 79 w 86"/>
                <a:gd name="T5" fmla="*/ 189 h 210"/>
                <a:gd name="T6" fmla="*/ 76 w 86"/>
                <a:gd name="T7" fmla="*/ 194 h 210"/>
                <a:gd name="T8" fmla="*/ 76 w 86"/>
                <a:gd name="T9" fmla="*/ 194 h 210"/>
                <a:gd name="T10" fmla="*/ 71 w 86"/>
                <a:gd name="T11" fmla="*/ 199 h 210"/>
                <a:gd name="T12" fmla="*/ 66 w 86"/>
                <a:gd name="T13" fmla="*/ 205 h 210"/>
                <a:gd name="T14" fmla="*/ 61 w 86"/>
                <a:gd name="T15" fmla="*/ 210 h 210"/>
                <a:gd name="T16" fmla="*/ 0 w 86"/>
                <a:gd name="T17" fmla="*/ 89 h 210"/>
                <a:gd name="T18" fmla="*/ 12 w 86"/>
                <a:gd name="T19" fmla="*/ 64 h 210"/>
                <a:gd name="T20" fmla="*/ 13 w 86"/>
                <a:gd name="T21" fmla="*/ 61 h 210"/>
                <a:gd name="T22" fmla="*/ 17 w 86"/>
                <a:gd name="T23" fmla="*/ 50 h 210"/>
                <a:gd name="T24" fmla="*/ 18 w 86"/>
                <a:gd name="T25" fmla="*/ 46 h 210"/>
                <a:gd name="T26" fmla="*/ 19 w 86"/>
                <a:gd name="T27" fmla="*/ 42 h 210"/>
                <a:gd name="T28" fmla="*/ 20 w 86"/>
                <a:gd name="T29" fmla="*/ 39 h 210"/>
                <a:gd name="T30" fmla="*/ 21 w 86"/>
                <a:gd name="T31" fmla="*/ 34 h 210"/>
                <a:gd name="T32" fmla="*/ 21 w 86"/>
                <a:gd name="T33" fmla="*/ 32 h 210"/>
                <a:gd name="T34" fmla="*/ 22 w 86"/>
                <a:gd name="T35" fmla="*/ 28 h 210"/>
                <a:gd name="T36" fmla="*/ 24 w 86"/>
                <a:gd name="T37" fmla="*/ 11 h 210"/>
                <a:gd name="T38" fmla="*/ 24 w 86"/>
                <a:gd name="T39" fmla="*/ 7 h 210"/>
                <a:gd name="T40" fmla="*/ 24 w 86"/>
                <a:gd name="T41" fmla="*/ 6 h 210"/>
                <a:gd name="T42" fmla="*/ 24 w 86"/>
                <a:gd name="T43" fmla="*/ 2 h 210"/>
                <a:gd name="T44" fmla="*/ 25 w 86"/>
                <a:gd name="T45" fmla="*/ 0 h 210"/>
                <a:gd name="T46" fmla="*/ 86 w 86"/>
                <a:gd name="T47" fmla="*/ 1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210">
                  <a:moveTo>
                    <a:pt x="86" y="181"/>
                  </a:moveTo>
                  <a:cubicBezTo>
                    <a:pt x="85" y="182"/>
                    <a:pt x="85" y="182"/>
                    <a:pt x="85" y="182"/>
                  </a:cubicBezTo>
                  <a:cubicBezTo>
                    <a:pt x="83" y="185"/>
                    <a:pt x="81" y="187"/>
                    <a:pt x="79" y="189"/>
                  </a:cubicBezTo>
                  <a:cubicBezTo>
                    <a:pt x="78" y="191"/>
                    <a:pt x="77" y="192"/>
                    <a:pt x="76" y="194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4" y="196"/>
                    <a:pt x="73" y="197"/>
                    <a:pt x="71" y="199"/>
                  </a:cubicBezTo>
                  <a:cubicBezTo>
                    <a:pt x="69" y="201"/>
                    <a:pt x="68" y="203"/>
                    <a:pt x="66" y="205"/>
                  </a:cubicBezTo>
                  <a:cubicBezTo>
                    <a:pt x="64" y="207"/>
                    <a:pt x="63" y="208"/>
                    <a:pt x="61" y="210"/>
                  </a:cubicBezTo>
                  <a:cubicBezTo>
                    <a:pt x="34" y="174"/>
                    <a:pt x="12" y="134"/>
                    <a:pt x="0" y="89"/>
                  </a:cubicBezTo>
                  <a:cubicBezTo>
                    <a:pt x="5" y="81"/>
                    <a:pt x="9" y="73"/>
                    <a:pt x="12" y="64"/>
                  </a:cubicBezTo>
                  <a:cubicBezTo>
                    <a:pt x="12" y="63"/>
                    <a:pt x="13" y="62"/>
                    <a:pt x="13" y="61"/>
                  </a:cubicBezTo>
                  <a:cubicBezTo>
                    <a:pt x="15" y="58"/>
                    <a:pt x="16" y="54"/>
                    <a:pt x="17" y="50"/>
                  </a:cubicBezTo>
                  <a:cubicBezTo>
                    <a:pt x="17" y="49"/>
                    <a:pt x="18" y="48"/>
                    <a:pt x="18" y="46"/>
                  </a:cubicBezTo>
                  <a:cubicBezTo>
                    <a:pt x="18" y="45"/>
                    <a:pt x="19" y="44"/>
                    <a:pt x="19" y="42"/>
                  </a:cubicBezTo>
                  <a:cubicBezTo>
                    <a:pt x="19" y="41"/>
                    <a:pt x="20" y="40"/>
                    <a:pt x="20" y="39"/>
                  </a:cubicBezTo>
                  <a:cubicBezTo>
                    <a:pt x="20" y="37"/>
                    <a:pt x="21" y="36"/>
                    <a:pt x="21" y="34"/>
                  </a:cubicBezTo>
                  <a:cubicBezTo>
                    <a:pt x="21" y="34"/>
                    <a:pt x="21" y="33"/>
                    <a:pt x="21" y="32"/>
                  </a:cubicBezTo>
                  <a:cubicBezTo>
                    <a:pt x="22" y="31"/>
                    <a:pt x="22" y="29"/>
                    <a:pt x="22" y="28"/>
                  </a:cubicBezTo>
                  <a:cubicBezTo>
                    <a:pt x="23" y="22"/>
                    <a:pt x="24" y="17"/>
                    <a:pt x="24" y="11"/>
                  </a:cubicBezTo>
                  <a:cubicBezTo>
                    <a:pt x="24" y="10"/>
                    <a:pt x="24" y="9"/>
                    <a:pt x="24" y="7"/>
                  </a:cubicBezTo>
                  <a:cubicBezTo>
                    <a:pt x="24" y="7"/>
                    <a:pt x="24" y="6"/>
                    <a:pt x="24" y="6"/>
                  </a:cubicBezTo>
                  <a:cubicBezTo>
                    <a:pt x="24" y="5"/>
                    <a:pt x="24" y="4"/>
                    <a:pt x="24" y="2"/>
                  </a:cubicBezTo>
                  <a:cubicBezTo>
                    <a:pt x="24" y="1"/>
                    <a:pt x="25" y="0"/>
                    <a:pt x="25" y="0"/>
                  </a:cubicBezTo>
                  <a:cubicBezTo>
                    <a:pt x="25" y="68"/>
                    <a:pt x="48" y="130"/>
                    <a:pt x="86" y="18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1">
              <a:extLst>
                <a:ext uri="{FF2B5EF4-FFF2-40B4-BE49-F238E27FC236}">
                  <a16:creationId xmlns:a16="http://schemas.microsoft.com/office/drawing/2014/main" id="{933B1EE6-2B5B-4965-84AA-559AF388E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1" y="3328988"/>
              <a:ext cx="7929563" cy="1157288"/>
            </a:xfrm>
            <a:custGeom>
              <a:avLst/>
              <a:gdLst>
                <a:gd name="T0" fmla="*/ 306 w 2112"/>
                <a:gd name="T1" fmla="*/ 185 h 307"/>
                <a:gd name="T2" fmla="*/ 306 w 2112"/>
                <a:gd name="T3" fmla="*/ 185 h 307"/>
                <a:gd name="T4" fmla="*/ 122 w 2112"/>
                <a:gd name="T5" fmla="*/ 0 h 307"/>
                <a:gd name="T6" fmla="*/ 0 w 2112"/>
                <a:gd name="T7" fmla="*/ 0 h 307"/>
                <a:gd name="T8" fmla="*/ 306 w 2112"/>
                <a:gd name="T9" fmla="*/ 307 h 307"/>
                <a:gd name="T10" fmla="*/ 2014 w 2112"/>
                <a:gd name="T11" fmla="*/ 307 h 307"/>
                <a:gd name="T12" fmla="*/ 2112 w 2112"/>
                <a:gd name="T13" fmla="*/ 209 h 307"/>
                <a:gd name="T14" fmla="*/ 2112 w 2112"/>
                <a:gd name="T15" fmla="*/ 185 h 307"/>
                <a:gd name="T16" fmla="*/ 306 w 2112"/>
                <a:gd name="T17" fmla="*/ 18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2" h="307">
                  <a:moveTo>
                    <a:pt x="306" y="185"/>
                  </a:moveTo>
                  <a:cubicBezTo>
                    <a:pt x="306" y="185"/>
                    <a:pt x="306" y="185"/>
                    <a:pt x="306" y="185"/>
                  </a:cubicBezTo>
                  <a:cubicBezTo>
                    <a:pt x="205" y="185"/>
                    <a:pt x="122" y="102"/>
                    <a:pt x="1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"/>
                    <a:pt x="137" y="307"/>
                    <a:pt x="306" y="307"/>
                  </a:cubicBezTo>
                  <a:cubicBezTo>
                    <a:pt x="2014" y="307"/>
                    <a:pt x="2014" y="307"/>
                    <a:pt x="2014" y="307"/>
                  </a:cubicBezTo>
                  <a:cubicBezTo>
                    <a:pt x="2068" y="307"/>
                    <a:pt x="2112" y="263"/>
                    <a:pt x="2112" y="209"/>
                  </a:cubicBezTo>
                  <a:cubicBezTo>
                    <a:pt x="2112" y="185"/>
                    <a:pt x="2112" y="185"/>
                    <a:pt x="2112" y="185"/>
                  </a:cubicBezTo>
                  <a:lnTo>
                    <a:pt x="306" y="1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2">
              <a:extLst>
                <a:ext uri="{FF2B5EF4-FFF2-40B4-BE49-F238E27FC236}">
                  <a16:creationId xmlns:a16="http://schemas.microsoft.com/office/drawing/2014/main" id="{4CCCDB7C-76F3-D486-3C45-DC01FD367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138" y="3332163"/>
              <a:ext cx="0" cy="34925"/>
            </a:xfrm>
            <a:custGeom>
              <a:avLst/>
              <a:gdLst>
                <a:gd name="T0" fmla="*/ 0 h 9"/>
                <a:gd name="T1" fmla="*/ 9 h 9"/>
                <a:gd name="T2" fmla="*/ 2 h 9"/>
                <a:gd name="T3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8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21A46E-6DB6-2CE3-309B-E11031AD4310}"/>
              </a:ext>
            </a:extLst>
          </p:cNvPr>
          <p:cNvGrpSpPr/>
          <p:nvPr userDrawn="1"/>
        </p:nvGrpSpPr>
        <p:grpSpPr>
          <a:xfrm flipH="1">
            <a:off x="2436951" y="2976470"/>
            <a:ext cx="4148090" cy="1068346"/>
            <a:chOff x="1208088" y="2171700"/>
            <a:chExt cx="9775826" cy="2517776"/>
          </a:xfrm>
        </p:grpSpPr>
        <p:sp>
          <p:nvSpPr>
            <p:cNvPr id="62" name="Freeform 5">
              <a:extLst>
                <a:ext uri="{FF2B5EF4-FFF2-40B4-BE49-F238E27FC236}">
                  <a16:creationId xmlns:a16="http://schemas.microsoft.com/office/drawing/2014/main" id="{FC5F5689-9D20-AA95-343F-94CF040D7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088" y="2376488"/>
              <a:ext cx="9775825" cy="2312988"/>
            </a:xfrm>
            <a:custGeom>
              <a:avLst/>
              <a:gdLst>
                <a:gd name="T0" fmla="*/ 307 w 2604"/>
                <a:gd name="T1" fmla="*/ 0 h 614"/>
                <a:gd name="T2" fmla="*/ 0 w 2604"/>
                <a:gd name="T3" fmla="*/ 307 h 614"/>
                <a:gd name="T4" fmla="*/ 175 w 2604"/>
                <a:gd name="T5" fmla="*/ 584 h 614"/>
                <a:gd name="T6" fmla="*/ 307 w 2604"/>
                <a:gd name="T7" fmla="*/ 614 h 614"/>
                <a:gd name="T8" fmla="*/ 307 w 2604"/>
                <a:gd name="T9" fmla="*/ 614 h 614"/>
                <a:gd name="T10" fmla="*/ 322 w 2604"/>
                <a:gd name="T11" fmla="*/ 613 h 614"/>
                <a:gd name="T12" fmla="*/ 327 w 2604"/>
                <a:gd name="T13" fmla="*/ 613 h 614"/>
                <a:gd name="T14" fmla="*/ 337 w 2604"/>
                <a:gd name="T15" fmla="*/ 612 h 614"/>
                <a:gd name="T16" fmla="*/ 342 w 2604"/>
                <a:gd name="T17" fmla="*/ 611 h 614"/>
                <a:gd name="T18" fmla="*/ 352 w 2604"/>
                <a:gd name="T19" fmla="*/ 610 h 614"/>
                <a:gd name="T20" fmla="*/ 358 w 2604"/>
                <a:gd name="T21" fmla="*/ 609 h 614"/>
                <a:gd name="T22" fmla="*/ 366 w 2604"/>
                <a:gd name="T23" fmla="*/ 608 h 614"/>
                <a:gd name="T24" fmla="*/ 372 w 2604"/>
                <a:gd name="T25" fmla="*/ 607 h 614"/>
                <a:gd name="T26" fmla="*/ 380 w 2604"/>
                <a:gd name="T27" fmla="*/ 605 h 614"/>
                <a:gd name="T28" fmla="*/ 387 w 2604"/>
                <a:gd name="T29" fmla="*/ 603 h 614"/>
                <a:gd name="T30" fmla="*/ 393 w 2604"/>
                <a:gd name="T31" fmla="*/ 601 h 614"/>
                <a:gd name="T32" fmla="*/ 401 w 2604"/>
                <a:gd name="T33" fmla="*/ 599 h 614"/>
                <a:gd name="T34" fmla="*/ 406 w 2604"/>
                <a:gd name="T35" fmla="*/ 597 h 614"/>
                <a:gd name="T36" fmla="*/ 415 w 2604"/>
                <a:gd name="T37" fmla="*/ 594 h 614"/>
                <a:gd name="T38" fmla="*/ 415 w 2604"/>
                <a:gd name="T39" fmla="*/ 594 h 614"/>
                <a:gd name="T40" fmla="*/ 415 w 2604"/>
                <a:gd name="T41" fmla="*/ 594 h 614"/>
                <a:gd name="T42" fmla="*/ 528 w 2604"/>
                <a:gd name="T43" fmla="*/ 519 h 614"/>
                <a:gd name="T44" fmla="*/ 528 w 2604"/>
                <a:gd name="T45" fmla="*/ 519 h 614"/>
                <a:gd name="T46" fmla="*/ 530 w 2604"/>
                <a:gd name="T47" fmla="*/ 517 h 614"/>
                <a:gd name="T48" fmla="*/ 532 w 2604"/>
                <a:gd name="T49" fmla="*/ 515 h 614"/>
                <a:gd name="T50" fmla="*/ 536 w 2604"/>
                <a:gd name="T51" fmla="*/ 511 h 614"/>
                <a:gd name="T52" fmla="*/ 536 w 2604"/>
                <a:gd name="T53" fmla="*/ 511 h 614"/>
                <a:gd name="T54" fmla="*/ 538 w 2604"/>
                <a:gd name="T55" fmla="*/ 508 h 614"/>
                <a:gd name="T56" fmla="*/ 543 w 2604"/>
                <a:gd name="T57" fmla="*/ 503 h 614"/>
                <a:gd name="T58" fmla="*/ 543 w 2604"/>
                <a:gd name="T59" fmla="*/ 503 h 614"/>
                <a:gd name="T60" fmla="*/ 543 w 2604"/>
                <a:gd name="T61" fmla="*/ 502 h 614"/>
                <a:gd name="T62" fmla="*/ 545 w 2604"/>
                <a:gd name="T63" fmla="*/ 501 h 614"/>
                <a:gd name="T64" fmla="*/ 546 w 2604"/>
                <a:gd name="T65" fmla="*/ 499 h 614"/>
                <a:gd name="T66" fmla="*/ 552 w 2604"/>
                <a:gd name="T67" fmla="*/ 492 h 614"/>
                <a:gd name="T68" fmla="*/ 553 w 2604"/>
                <a:gd name="T69" fmla="*/ 490 h 614"/>
                <a:gd name="T70" fmla="*/ 798 w 2604"/>
                <a:gd name="T71" fmla="*/ 614 h 614"/>
                <a:gd name="T72" fmla="*/ 2506 w 2604"/>
                <a:gd name="T73" fmla="*/ 614 h 614"/>
                <a:gd name="T74" fmla="*/ 2544 w 2604"/>
                <a:gd name="T75" fmla="*/ 606 h 614"/>
                <a:gd name="T76" fmla="*/ 2545 w 2604"/>
                <a:gd name="T77" fmla="*/ 606 h 614"/>
                <a:gd name="T78" fmla="*/ 2549 w 2604"/>
                <a:gd name="T79" fmla="*/ 604 h 614"/>
                <a:gd name="T80" fmla="*/ 2575 w 2604"/>
                <a:gd name="T81" fmla="*/ 585 h 614"/>
                <a:gd name="T82" fmla="*/ 2576 w 2604"/>
                <a:gd name="T83" fmla="*/ 585 h 614"/>
                <a:gd name="T84" fmla="*/ 2604 w 2604"/>
                <a:gd name="T85" fmla="*/ 515 h 614"/>
                <a:gd name="T86" fmla="*/ 2604 w 2604"/>
                <a:gd name="T87" fmla="*/ 515 h 614"/>
                <a:gd name="T88" fmla="*/ 2604 w 2604"/>
                <a:gd name="T89" fmla="*/ 491 h 614"/>
                <a:gd name="T90" fmla="*/ 2604 w 2604"/>
                <a:gd name="T91" fmla="*/ 491 h 614"/>
                <a:gd name="T92" fmla="*/ 2562 w 2604"/>
                <a:gd name="T93" fmla="*/ 491 h 614"/>
                <a:gd name="T94" fmla="*/ 2562 w 2604"/>
                <a:gd name="T95" fmla="*/ 148 h 614"/>
                <a:gd name="T96" fmla="*/ 2461 w 2604"/>
                <a:gd name="T97" fmla="*/ 47 h 614"/>
                <a:gd name="T98" fmla="*/ 471 w 2604"/>
                <a:gd name="T99" fmla="*/ 47 h 614"/>
                <a:gd name="T100" fmla="*/ 307 w 2604"/>
                <a:gd name="T101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04" h="614">
                  <a:moveTo>
                    <a:pt x="307" y="0"/>
                  </a:moveTo>
                  <a:cubicBezTo>
                    <a:pt x="137" y="0"/>
                    <a:pt x="0" y="137"/>
                    <a:pt x="0" y="307"/>
                  </a:cubicBezTo>
                  <a:cubicBezTo>
                    <a:pt x="0" y="429"/>
                    <a:pt x="72" y="535"/>
                    <a:pt x="175" y="584"/>
                  </a:cubicBezTo>
                  <a:cubicBezTo>
                    <a:pt x="215" y="603"/>
                    <a:pt x="260" y="614"/>
                    <a:pt x="307" y="614"/>
                  </a:cubicBezTo>
                  <a:cubicBezTo>
                    <a:pt x="307" y="614"/>
                    <a:pt x="307" y="614"/>
                    <a:pt x="307" y="614"/>
                  </a:cubicBezTo>
                  <a:cubicBezTo>
                    <a:pt x="312" y="614"/>
                    <a:pt x="317" y="613"/>
                    <a:pt x="322" y="613"/>
                  </a:cubicBezTo>
                  <a:cubicBezTo>
                    <a:pt x="324" y="613"/>
                    <a:pt x="325" y="613"/>
                    <a:pt x="327" y="613"/>
                  </a:cubicBezTo>
                  <a:cubicBezTo>
                    <a:pt x="330" y="613"/>
                    <a:pt x="334" y="612"/>
                    <a:pt x="337" y="612"/>
                  </a:cubicBezTo>
                  <a:cubicBezTo>
                    <a:pt x="339" y="612"/>
                    <a:pt x="341" y="612"/>
                    <a:pt x="342" y="611"/>
                  </a:cubicBezTo>
                  <a:cubicBezTo>
                    <a:pt x="346" y="611"/>
                    <a:pt x="349" y="611"/>
                    <a:pt x="352" y="610"/>
                  </a:cubicBezTo>
                  <a:cubicBezTo>
                    <a:pt x="354" y="610"/>
                    <a:pt x="356" y="610"/>
                    <a:pt x="358" y="609"/>
                  </a:cubicBezTo>
                  <a:cubicBezTo>
                    <a:pt x="360" y="609"/>
                    <a:pt x="363" y="608"/>
                    <a:pt x="366" y="608"/>
                  </a:cubicBezTo>
                  <a:cubicBezTo>
                    <a:pt x="368" y="607"/>
                    <a:pt x="370" y="607"/>
                    <a:pt x="372" y="607"/>
                  </a:cubicBezTo>
                  <a:cubicBezTo>
                    <a:pt x="375" y="606"/>
                    <a:pt x="377" y="605"/>
                    <a:pt x="380" y="605"/>
                  </a:cubicBezTo>
                  <a:cubicBezTo>
                    <a:pt x="382" y="604"/>
                    <a:pt x="384" y="604"/>
                    <a:pt x="387" y="603"/>
                  </a:cubicBezTo>
                  <a:cubicBezTo>
                    <a:pt x="389" y="602"/>
                    <a:pt x="391" y="602"/>
                    <a:pt x="393" y="601"/>
                  </a:cubicBezTo>
                  <a:cubicBezTo>
                    <a:pt x="396" y="600"/>
                    <a:pt x="398" y="600"/>
                    <a:pt x="401" y="599"/>
                  </a:cubicBezTo>
                  <a:cubicBezTo>
                    <a:pt x="402" y="598"/>
                    <a:pt x="404" y="598"/>
                    <a:pt x="406" y="597"/>
                  </a:cubicBezTo>
                  <a:cubicBezTo>
                    <a:pt x="409" y="596"/>
                    <a:pt x="412" y="595"/>
                    <a:pt x="415" y="594"/>
                  </a:cubicBezTo>
                  <a:cubicBezTo>
                    <a:pt x="415" y="594"/>
                    <a:pt x="415" y="594"/>
                    <a:pt x="415" y="594"/>
                  </a:cubicBezTo>
                  <a:cubicBezTo>
                    <a:pt x="415" y="594"/>
                    <a:pt x="415" y="594"/>
                    <a:pt x="415" y="594"/>
                  </a:cubicBezTo>
                  <a:cubicBezTo>
                    <a:pt x="458" y="578"/>
                    <a:pt x="497" y="552"/>
                    <a:pt x="528" y="519"/>
                  </a:cubicBezTo>
                  <a:cubicBezTo>
                    <a:pt x="528" y="519"/>
                    <a:pt x="528" y="519"/>
                    <a:pt x="528" y="519"/>
                  </a:cubicBezTo>
                  <a:cubicBezTo>
                    <a:pt x="529" y="519"/>
                    <a:pt x="529" y="518"/>
                    <a:pt x="530" y="517"/>
                  </a:cubicBezTo>
                  <a:cubicBezTo>
                    <a:pt x="531" y="517"/>
                    <a:pt x="532" y="516"/>
                    <a:pt x="532" y="515"/>
                  </a:cubicBezTo>
                  <a:cubicBezTo>
                    <a:pt x="534" y="513"/>
                    <a:pt x="535" y="512"/>
                    <a:pt x="536" y="511"/>
                  </a:cubicBezTo>
                  <a:cubicBezTo>
                    <a:pt x="536" y="511"/>
                    <a:pt x="536" y="511"/>
                    <a:pt x="536" y="511"/>
                  </a:cubicBezTo>
                  <a:cubicBezTo>
                    <a:pt x="537" y="510"/>
                    <a:pt x="537" y="509"/>
                    <a:pt x="538" y="508"/>
                  </a:cubicBezTo>
                  <a:cubicBezTo>
                    <a:pt x="540" y="507"/>
                    <a:pt x="541" y="505"/>
                    <a:pt x="543" y="503"/>
                  </a:cubicBezTo>
                  <a:cubicBezTo>
                    <a:pt x="543" y="503"/>
                    <a:pt x="543" y="503"/>
                    <a:pt x="543" y="503"/>
                  </a:cubicBezTo>
                  <a:cubicBezTo>
                    <a:pt x="543" y="502"/>
                    <a:pt x="543" y="502"/>
                    <a:pt x="543" y="502"/>
                  </a:cubicBezTo>
                  <a:cubicBezTo>
                    <a:pt x="544" y="502"/>
                    <a:pt x="544" y="501"/>
                    <a:pt x="545" y="501"/>
                  </a:cubicBezTo>
                  <a:cubicBezTo>
                    <a:pt x="545" y="500"/>
                    <a:pt x="546" y="499"/>
                    <a:pt x="546" y="499"/>
                  </a:cubicBezTo>
                  <a:cubicBezTo>
                    <a:pt x="548" y="496"/>
                    <a:pt x="550" y="494"/>
                    <a:pt x="552" y="492"/>
                  </a:cubicBezTo>
                  <a:cubicBezTo>
                    <a:pt x="552" y="491"/>
                    <a:pt x="552" y="491"/>
                    <a:pt x="553" y="490"/>
                  </a:cubicBezTo>
                  <a:cubicBezTo>
                    <a:pt x="609" y="565"/>
                    <a:pt x="698" y="614"/>
                    <a:pt x="798" y="614"/>
                  </a:cubicBezTo>
                  <a:cubicBezTo>
                    <a:pt x="2506" y="614"/>
                    <a:pt x="2506" y="614"/>
                    <a:pt x="2506" y="614"/>
                  </a:cubicBezTo>
                  <a:cubicBezTo>
                    <a:pt x="2520" y="614"/>
                    <a:pt x="2533" y="611"/>
                    <a:pt x="2544" y="606"/>
                  </a:cubicBezTo>
                  <a:cubicBezTo>
                    <a:pt x="2545" y="606"/>
                    <a:pt x="2545" y="606"/>
                    <a:pt x="2545" y="606"/>
                  </a:cubicBezTo>
                  <a:cubicBezTo>
                    <a:pt x="2546" y="605"/>
                    <a:pt x="2547" y="604"/>
                    <a:pt x="2549" y="604"/>
                  </a:cubicBezTo>
                  <a:cubicBezTo>
                    <a:pt x="2559" y="599"/>
                    <a:pt x="2568" y="593"/>
                    <a:pt x="2575" y="585"/>
                  </a:cubicBezTo>
                  <a:cubicBezTo>
                    <a:pt x="2576" y="585"/>
                    <a:pt x="2576" y="585"/>
                    <a:pt x="2576" y="585"/>
                  </a:cubicBezTo>
                  <a:cubicBezTo>
                    <a:pt x="2593" y="567"/>
                    <a:pt x="2604" y="542"/>
                    <a:pt x="2604" y="515"/>
                  </a:cubicBezTo>
                  <a:cubicBezTo>
                    <a:pt x="2604" y="515"/>
                    <a:pt x="2604" y="515"/>
                    <a:pt x="2604" y="515"/>
                  </a:cubicBezTo>
                  <a:cubicBezTo>
                    <a:pt x="2604" y="491"/>
                    <a:pt x="2604" y="491"/>
                    <a:pt x="2604" y="491"/>
                  </a:cubicBezTo>
                  <a:cubicBezTo>
                    <a:pt x="2604" y="491"/>
                    <a:pt x="2604" y="491"/>
                    <a:pt x="2604" y="491"/>
                  </a:cubicBezTo>
                  <a:cubicBezTo>
                    <a:pt x="2562" y="491"/>
                    <a:pt x="2562" y="491"/>
                    <a:pt x="2562" y="491"/>
                  </a:cubicBezTo>
                  <a:cubicBezTo>
                    <a:pt x="2562" y="148"/>
                    <a:pt x="2562" y="148"/>
                    <a:pt x="2562" y="148"/>
                  </a:cubicBezTo>
                  <a:cubicBezTo>
                    <a:pt x="2562" y="92"/>
                    <a:pt x="2517" y="47"/>
                    <a:pt x="2461" y="47"/>
                  </a:cubicBezTo>
                  <a:cubicBezTo>
                    <a:pt x="471" y="47"/>
                    <a:pt x="471" y="47"/>
                    <a:pt x="471" y="47"/>
                  </a:cubicBezTo>
                  <a:cubicBezTo>
                    <a:pt x="423" y="17"/>
                    <a:pt x="367" y="0"/>
                    <a:pt x="307" y="0"/>
                  </a:cubicBezTo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6">
              <a:extLst>
                <a:ext uri="{FF2B5EF4-FFF2-40B4-BE49-F238E27FC236}">
                  <a16:creationId xmlns:a16="http://schemas.microsoft.com/office/drawing/2014/main" id="{4CF04AE0-306A-0C03-DA3C-5971710B2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288" y="2635250"/>
              <a:ext cx="1389063" cy="13906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b="1">
                <a:solidFill>
                  <a:schemeClr val="accent2"/>
                </a:solidFill>
              </a:endParaRPr>
            </a:p>
          </p:txBody>
        </p:sp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49A0CA24-8C38-87B4-D476-C0F109C34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563" y="2352675"/>
              <a:ext cx="7850188" cy="1816100"/>
            </a:xfrm>
            <a:custGeom>
              <a:avLst/>
              <a:gdLst>
                <a:gd name="T0" fmla="*/ 0 w 2091"/>
                <a:gd name="T1" fmla="*/ 0 h 482"/>
                <a:gd name="T2" fmla="*/ 143 w 2091"/>
                <a:gd name="T3" fmla="*/ 259 h 482"/>
                <a:gd name="T4" fmla="*/ 143 w 2091"/>
                <a:gd name="T5" fmla="*/ 262 h 482"/>
                <a:gd name="T6" fmla="*/ 327 w 2091"/>
                <a:gd name="T7" fmla="*/ 444 h 482"/>
                <a:gd name="T8" fmla="*/ 327 w 2091"/>
                <a:gd name="T9" fmla="*/ 482 h 482"/>
                <a:gd name="T10" fmla="*/ 2091 w 2091"/>
                <a:gd name="T11" fmla="*/ 482 h 482"/>
                <a:gd name="T12" fmla="*/ 2091 w 2091"/>
                <a:gd name="T13" fmla="*/ 100 h 482"/>
                <a:gd name="T14" fmla="*/ 1990 w 2091"/>
                <a:gd name="T15" fmla="*/ 0 h 482"/>
                <a:gd name="T16" fmla="*/ 0 w 2091"/>
                <a:gd name="T1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1" h="482">
                  <a:moveTo>
                    <a:pt x="0" y="0"/>
                  </a:moveTo>
                  <a:cubicBezTo>
                    <a:pt x="86" y="54"/>
                    <a:pt x="143" y="150"/>
                    <a:pt x="143" y="259"/>
                  </a:cubicBezTo>
                  <a:cubicBezTo>
                    <a:pt x="143" y="260"/>
                    <a:pt x="143" y="261"/>
                    <a:pt x="143" y="262"/>
                  </a:cubicBezTo>
                  <a:cubicBezTo>
                    <a:pt x="144" y="363"/>
                    <a:pt x="226" y="444"/>
                    <a:pt x="327" y="444"/>
                  </a:cubicBezTo>
                  <a:cubicBezTo>
                    <a:pt x="327" y="482"/>
                    <a:pt x="327" y="482"/>
                    <a:pt x="327" y="482"/>
                  </a:cubicBezTo>
                  <a:cubicBezTo>
                    <a:pt x="2091" y="482"/>
                    <a:pt x="2091" y="482"/>
                    <a:pt x="2091" y="482"/>
                  </a:cubicBezTo>
                  <a:cubicBezTo>
                    <a:pt x="2091" y="100"/>
                    <a:pt x="2091" y="100"/>
                    <a:pt x="2091" y="100"/>
                  </a:cubicBezTo>
                  <a:cubicBezTo>
                    <a:pt x="2091" y="45"/>
                    <a:pt x="2046" y="0"/>
                    <a:pt x="19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78E814D8-7A7A-67EB-71E5-88B823768F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8088" y="2171700"/>
              <a:ext cx="2305050" cy="2314575"/>
            </a:xfrm>
            <a:custGeom>
              <a:avLst/>
              <a:gdLst>
                <a:gd name="T0" fmla="*/ 307 w 614"/>
                <a:gd name="T1" fmla="*/ 0 h 614"/>
                <a:gd name="T2" fmla="*/ 0 w 614"/>
                <a:gd name="T3" fmla="*/ 307 h 614"/>
                <a:gd name="T4" fmla="*/ 307 w 614"/>
                <a:gd name="T5" fmla="*/ 614 h 614"/>
                <a:gd name="T6" fmla="*/ 614 w 614"/>
                <a:gd name="T7" fmla="*/ 307 h 614"/>
                <a:gd name="T8" fmla="*/ 307 w 614"/>
                <a:gd name="T9" fmla="*/ 0 h 614"/>
                <a:gd name="T10" fmla="*/ 307 w 614"/>
                <a:gd name="T11" fmla="*/ 492 h 614"/>
                <a:gd name="T12" fmla="*/ 122 w 614"/>
                <a:gd name="T13" fmla="*/ 307 h 614"/>
                <a:gd name="T14" fmla="*/ 307 w 614"/>
                <a:gd name="T15" fmla="*/ 123 h 614"/>
                <a:gd name="T16" fmla="*/ 492 w 614"/>
                <a:gd name="T17" fmla="*/ 307 h 614"/>
                <a:gd name="T18" fmla="*/ 307 w 614"/>
                <a:gd name="T19" fmla="*/ 492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4" h="614">
                  <a:moveTo>
                    <a:pt x="307" y="0"/>
                  </a:move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476" y="614"/>
                    <a:pt x="614" y="477"/>
                    <a:pt x="614" y="307"/>
                  </a:cubicBezTo>
                  <a:cubicBezTo>
                    <a:pt x="614" y="138"/>
                    <a:pt x="476" y="0"/>
                    <a:pt x="307" y="0"/>
                  </a:cubicBezTo>
                  <a:close/>
                  <a:moveTo>
                    <a:pt x="307" y="492"/>
                  </a:moveTo>
                  <a:cubicBezTo>
                    <a:pt x="205" y="492"/>
                    <a:pt x="122" y="409"/>
                    <a:pt x="122" y="307"/>
                  </a:cubicBezTo>
                  <a:cubicBezTo>
                    <a:pt x="122" y="205"/>
                    <a:pt x="205" y="123"/>
                    <a:pt x="307" y="123"/>
                  </a:cubicBezTo>
                  <a:cubicBezTo>
                    <a:pt x="409" y="123"/>
                    <a:pt x="492" y="205"/>
                    <a:pt x="492" y="307"/>
                  </a:cubicBezTo>
                  <a:cubicBezTo>
                    <a:pt x="492" y="409"/>
                    <a:pt x="409" y="492"/>
                    <a:pt x="307" y="4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E9BAF64D-97B9-00E4-7724-C873C9553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688" y="3340100"/>
              <a:ext cx="323850" cy="792163"/>
            </a:xfrm>
            <a:custGeom>
              <a:avLst/>
              <a:gdLst>
                <a:gd name="T0" fmla="*/ 86 w 86"/>
                <a:gd name="T1" fmla="*/ 181 h 210"/>
                <a:gd name="T2" fmla="*/ 85 w 86"/>
                <a:gd name="T3" fmla="*/ 182 h 210"/>
                <a:gd name="T4" fmla="*/ 79 w 86"/>
                <a:gd name="T5" fmla="*/ 189 h 210"/>
                <a:gd name="T6" fmla="*/ 76 w 86"/>
                <a:gd name="T7" fmla="*/ 194 h 210"/>
                <a:gd name="T8" fmla="*/ 76 w 86"/>
                <a:gd name="T9" fmla="*/ 194 h 210"/>
                <a:gd name="T10" fmla="*/ 71 w 86"/>
                <a:gd name="T11" fmla="*/ 199 h 210"/>
                <a:gd name="T12" fmla="*/ 66 w 86"/>
                <a:gd name="T13" fmla="*/ 205 h 210"/>
                <a:gd name="T14" fmla="*/ 61 w 86"/>
                <a:gd name="T15" fmla="*/ 210 h 210"/>
                <a:gd name="T16" fmla="*/ 0 w 86"/>
                <a:gd name="T17" fmla="*/ 89 h 210"/>
                <a:gd name="T18" fmla="*/ 12 w 86"/>
                <a:gd name="T19" fmla="*/ 64 h 210"/>
                <a:gd name="T20" fmla="*/ 13 w 86"/>
                <a:gd name="T21" fmla="*/ 61 h 210"/>
                <a:gd name="T22" fmla="*/ 17 w 86"/>
                <a:gd name="T23" fmla="*/ 50 h 210"/>
                <a:gd name="T24" fmla="*/ 18 w 86"/>
                <a:gd name="T25" fmla="*/ 46 h 210"/>
                <a:gd name="T26" fmla="*/ 19 w 86"/>
                <a:gd name="T27" fmla="*/ 42 h 210"/>
                <a:gd name="T28" fmla="*/ 20 w 86"/>
                <a:gd name="T29" fmla="*/ 39 h 210"/>
                <a:gd name="T30" fmla="*/ 21 w 86"/>
                <a:gd name="T31" fmla="*/ 34 h 210"/>
                <a:gd name="T32" fmla="*/ 21 w 86"/>
                <a:gd name="T33" fmla="*/ 32 h 210"/>
                <a:gd name="T34" fmla="*/ 22 w 86"/>
                <a:gd name="T35" fmla="*/ 28 h 210"/>
                <a:gd name="T36" fmla="*/ 24 w 86"/>
                <a:gd name="T37" fmla="*/ 11 h 210"/>
                <a:gd name="T38" fmla="*/ 24 w 86"/>
                <a:gd name="T39" fmla="*/ 7 h 210"/>
                <a:gd name="T40" fmla="*/ 24 w 86"/>
                <a:gd name="T41" fmla="*/ 6 h 210"/>
                <a:gd name="T42" fmla="*/ 24 w 86"/>
                <a:gd name="T43" fmla="*/ 2 h 210"/>
                <a:gd name="T44" fmla="*/ 25 w 86"/>
                <a:gd name="T45" fmla="*/ 0 h 210"/>
                <a:gd name="T46" fmla="*/ 86 w 86"/>
                <a:gd name="T47" fmla="*/ 1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210">
                  <a:moveTo>
                    <a:pt x="86" y="181"/>
                  </a:moveTo>
                  <a:cubicBezTo>
                    <a:pt x="85" y="182"/>
                    <a:pt x="85" y="182"/>
                    <a:pt x="85" y="182"/>
                  </a:cubicBezTo>
                  <a:cubicBezTo>
                    <a:pt x="83" y="185"/>
                    <a:pt x="81" y="187"/>
                    <a:pt x="79" y="189"/>
                  </a:cubicBezTo>
                  <a:cubicBezTo>
                    <a:pt x="78" y="191"/>
                    <a:pt x="77" y="192"/>
                    <a:pt x="76" y="194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4" y="196"/>
                    <a:pt x="73" y="197"/>
                    <a:pt x="71" y="199"/>
                  </a:cubicBezTo>
                  <a:cubicBezTo>
                    <a:pt x="69" y="201"/>
                    <a:pt x="68" y="203"/>
                    <a:pt x="66" y="205"/>
                  </a:cubicBezTo>
                  <a:cubicBezTo>
                    <a:pt x="64" y="207"/>
                    <a:pt x="63" y="208"/>
                    <a:pt x="61" y="210"/>
                  </a:cubicBezTo>
                  <a:cubicBezTo>
                    <a:pt x="34" y="174"/>
                    <a:pt x="12" y="134"/>
                    <a:pt x="0" y="89"/>
                  </a:cubicBezTo>
                  <a:cubicBezTo>
                    <a:pt x="5" y="81"/>
                    <a:pt x="9" y="73"/>
                    <a:pt x="12" y="64"/>
                  </a:cubicBezTo>
                  <a:cubicBezTo>
                    <a:pt x="12" y="63"/>
                    <a:pt x="13" y="62"/>
                    <a:pt x="13" y="61"/>
                  </a:cubicBezTo>
                  <a:cubicBezTo>
                    <a:pt x="15" y="58"/>
                    <a:pt x="16" y="54"/>
                    <a:pt x="17" y="50"/>
                  </a:cubicBezTo>
                  <a:cubicBezTo>
                    <a:pt x="17" y="49"/>
                    <a:pt x="18" y="48"/>
                    <a:pt x="18" y="46"/>
                  </a:cubicBezTo>
                  <a:cubicBezTo>
                    <a:pt x="18" y="45"/>
                    <a:pt x="19" y="44"/>
                    <a:pt x="19" y="42"/>
                  </a:cubicBezTo>
                  <a:cubicBezTo>
                    <a:pt x="19" y="41"/>
                    <a:pt x="20" y="40"/>
                    <a:pt x="20" y="39"/>
                  </a:cubicBezTo>
                  <a:cubicBezTo>
                    <a:pt x="20" y="37"/>
                    <a:pt x="21" y="36"/>
                    <a:pt x="21" y="34"/>
                  </a:cubicBezTo>
                  <a:cubicBezTo>
                    <a:pt x="21" y="34"/>
                    <a:pt x="21" y="33"/>
                    <a:pt x="21" y="32"/>
                  </a:cubicBezTo>
                  <a:cubicBezTo>
                    <a:pt x="22" y="31"/>
                    <a:pt x="22" y="29"/>
                    <a:pt x="22" y="28"/>
                  </a:cubicBezTo>
                  <a:cubicBezTo>
                    <a:pt x="23" y="22"/>
                    <a:pt x="24" y="17"/>
                    <a:pt x="24" y="11"/>
                  </a:cubicBezTo>
                  <a:cubicBezTo>
                    <a:pt x="24" y="10"/>
                    <a:pt x="24" y="9"/>
                    <a:pt x="24" y="7"/>
                  </a:cubicBezTo>
                  <a:cubicBezTo>
                    <a:pt x="24" y="7"/>
                    <a:pt x="24" y="6"/>
                    <a:pt x="24" y="6"/>
                  </a:cubicBezTo>
                  <a:cubicBezTo>
                    <a:pt x="24" y="5"/>
                    <a:pt x="24" y="4"/>
                    <a:pt x="24" y="2"/>
                  </a:cubicBezTo>
                  <a:cubicBezTo>
                    <a:pt x="24" y="1"/>
                    <a:pt x="25" y="0"/>
                    <a:pt x="25" y="0"/>
                  </a:cubicBezTo>
                  <a:cubicBezTo>
                    <a:pt x="25" y="68"/>
                    <a:pt x="48" y="130"/>
                    <a:pt x="86" y="18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20D6F5B1-55BB-1FED-4623-6500FA59A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1" y="3328988"/>
              <a:ext cx="7929563" cy="1157288"/>
            </a:xfrm>
            <a:custGeom>
              <a:avLst/>
              <a:gdLst>
                <a:gd name="T0" fmla="*/ 306 w 2112"/>
                <a:gd name="T1" fmla="*/ 185 h 307"/>
                <a:gd name="T2" fmla="*/ 306 w 2112"/>
                <a:gd name="T3" fmla="*/ 185 h 307"/>
                <a:gd name="T4" fmla="*/ 122 w 2112"/>
                <a:gd name="T5" fmla="*/ 0 h 307"/>
                <a:gd name="T6" fmla="*/ 0 w 2112"/>
                <a:gd name="T7" fmla="*/ 0 h 307"/>
                <a:gd name="T8" fmla="*/ 306 w 2112"/>
                <a:gd name="T9" fmla="*/ 307 h 307"/>
                <a:gd name="T10" fmla="*/ 2014 w 2112"/>
                <a:gd name="T11" fmla="*/ 307 h 307"/>
                <a:gd name="T12" fmla="*/ 2112 w 2112"/>
                <a:gd name="T13" fmla="*/ 209 h 307"/>
                <a:gd name="T14" fmla="*/ 2112 w 2112"/>
                <a:gd name="T15" fmla="*/ 185 h 307"/>
                <a:gd name="T16" fmla="*/ 306 w 2112"/>
                <a:gd name="T17" fmla="*/ 18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2" h="307">
                  <a:moveTo>
                    <a:pt x="306" y="185"/>
                  </a:moveTo>
                  <a:cubicBezTo>
                    <a:pt x="306" y="185"/>
                    <a:pt x="306" y="185"/>
                    <a:pt x="306" y="185"/>
                  </a:cubicBezTo>
                  <a:cubicBezTo>
                    <a:pt x="205" y="185"/>
                    <a:pt x="122" y="102"/>
                    <a:pt x="1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"/>
                    <a:pt x="137" y="307"/>
                    <a:pt x="306" y="307"/>
                  </a:cubicBezTo>
                  <a:cubicBezTo>
                    <a:pt x="2014" y="307"/>
                    <a:pt x="2014" y="307"/>
                    <a:pt x="2014" y="307"/>
                  </a:cubicBezTo>
                  <a:cubicBezTo>
                    <a:pt x="2068" y="307"/>
                    <a:pt x="2112" y="263"/>
                    <a:pt x="2112" y="209"/>
                  </a:cubicBezTo>
                  <a:cubicBezTo>
                    <a:pt x="2112" y="185"/>
                    <a:pt x="2112" y="185"/>
                    <a:pt x="2112" y="185"/>
                  </a:cubicBezTo>
                  <a:lnTo>
                    <a:pt x="306" y="1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D95253A7-BA8D-D134-57D7-7A3218C50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138" y="3332163"/>
              <a:ext cx="0" cy="34925"/>
            </a:xfrm>
            <a:custGeom>
              <a:avLst/>
              <a:gdLst>
                <a:gd name="T0" fmla="*/ 0 h 9"/>
                <a:gd name="T1" fmla="*/ 9 h 9"/>
                <a:gd name="T2" fmla="*/ 2 h 9"/>
                <a:gd name="T3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8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BA739C9-FB33-3516-645B-25ABBC57946B}"/>
              </a:ext>
            </a:extLst>
          </p:cNvPr>
          <p:cNvGrpSpPr/>
          <p:nvPr userDrawn="1"/>
        </p:nvGrpSpPr>
        <p:grpSpPr>
          <a:xfrm>
            <a:off x="5606959" y="4154984"/>
            <a:ext cx="4148090" cy="1068346"/>
            <a:chOff x="1208088" y="2171700"/>
            <a:chExt cx="9775826" cy="2517776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E918D468-6006-466C-0B90-3754F8963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088" y="2376488"/>
              <a:ext cx="9775825" cy="2312988"/>
            </a:xfrm>
            <a:custGeom>
              <a:avLst/>
              <a:gdLst>
                <a:gd name="T0" fmla="*/ 307 w 2604"/>
                <a:gd name="T1" fmla="*/ 0 h 614"/>
                <a:gd name="T2" fmla="*/ 0 w 2604"/>
                <a:gd name="T3" fmla="*/ 307 h 614"/>
                <a:gd name="T4" fmla="*/ 175 w 2604"/>
                <a:gd name="T5" fmla="*/ 584 h 614"/>
                <a:gd name="T6" fmla="*/ 307 w 2604"/>
                <a:gd name="T7" fmla="*/ 614 h 614"/>
                <a:gd name="T8" fmla="*/ 307 w 2604"/>
                <a:gd name="T9" fmla="*/ 614 h 614"/>
                <a:gd name="T10" fmla="*/ 322 w 2604"/>
                <a:gd name="T11" fmla="*/ 613 h 614"/>
                <a:gd name="T12" fmla="*/ 327 w 2604"/>
                <a:gd name="T13" fmla="*/ 613 h 614"/>
                <a:gd name="T14" fmla="*/ 337 w 2604"/>
                <a:gd name="T15" fmla="*/ 612 h 614"/>
                <a:gd name="T16" fmla="*/ 342 w 2604"/>
                <a:gd name="T17" fmla="*/ 611 h 614"/>
                <a:gd name="T18" fmla="*/ 352 w 2604"/>
                <a:gd name="T19" fmla="*/ 610 h 614"/>
                <a:gd name="T20" fmla="*/ 358 w 2604"/>
                <a:gd name="T21" fmla="*/ 609 h 614"/>
                <a:gd name="T22" fmla="*/ 366 w 2604"/>
                <a:gd name="T23" fmla="*/ 608 h 614"/>
                <a:gd name="T24" fmla="*/ 372 w 2604"/>
                <a:gd name="T25" fmla="*/ 607 h 614"/>
                <a:gd name="T26" fmla="*/ 380 w 2604"/>
                <a:gd name="T27" fmla="*/ 605 h 614"/>
                <a:gd name="T28" fmla="*/ 387 w 2604"/>
                <a:gd name="T29" fmla="*/ 603 h 614"/>
                <a:gd name="T30" fmla="*/ 393 w 2604"/>
                <a:gd name="T31" fmla="*/ 601 h 614"/>
                <a:gd name="T32" fmla="*/ 401 w 2604"/>
                <a:gd name="T33" fmla="*/ 599 h 614"/>
                <a:gd name="T34" fmla="*/ 406 w 2604"/>
                <a:gd name="T35" fmla="*/ 597 h 614"/>
                <a:gd name="T36" fmla="*/ 415 w 2604"/>
                <a:gd name="T37" fmla="*/ 594 h 614"/>
                <a:gd name="T38" fmla="*/ 415 w 2604"/>
                <a:gd name="T39" fmla="*/ 594 h 614"/>
                <a:gd name="T40" fmla="*/ 415 w 2604"/>
                <a:gd name="T41" fmla="*/ 594 h 614"/>
                <a:gd name="T42" fmla="*/ 528 w 2604"/>
                <a:gd name="T43" fmla="*/ 519 h 614"/>
                <a:gd name="T44" fmla="*/ 528 w 2604"/>
                <a:gd name="T45" fmla="*/ 519 h 614"/>
                <a:gd name="T46" fmla="*/ 530 w 2604"/>
                <a:gd name="T47" fmla="*/ 517 h 614"/>
                <a:gd name="T48" fmla="*/ 532 w 2604"/>
                <a:gd name="T49" fmla="*/ 515 h 614"/>
                <a:gd name="T50" fmla="*/ 536 w 2604"/>
                <a:gd name="T51" fmla="*/ 511 h 614"/>
                <a:gd name="T52" fmla="*/ 536 w 2604"/>
                <a:gd name="T53" fmla="*/ 511 h 614"/>
                <a:gd name="T54" fmla="*/ 538 w 2604"/>
                <a:gd name="T55" fmla="*/ 508 h 614"/>
                <a:gd name="T56" fmla="*/ 543 w 2604"/>
                <a:gd name="T57" fmla="*/ 503 h 614"/>
                <a:gd name="T58" fmla="*/ 543 w 2604"/>
                <a:gd name="T59" fmla="*/ 503 h 614"/>
                <a:gd name="T60" fmla="*/ 543 w 2604"/>
                <a:gd name="T61" fmla="*/ 502 h 614"/>
                <a:gd name="T62" fmla="*/ 545 w 2604"/>
                <a:gd name="T63" fmla="*/ 501 h 614"/>
                <a:gd name="T64" fmla="*/ 546 w 2604"/>
                <a:gd name="T65" fmla="*/ 499 h 614"/>
                <a:gd name="T66" fmla="*/ 552 w 2604"/>
                <a:gd name="T67" fmla="*/ 492 h 614"/>
                <a:gd name="T68" fmla="*/ 553 w 2604"/>
                <a:gd name="T69" fmla="*/ 490 h 614"/>
                <a:gd name="T70" fmla="*/ 798 w 2604"/>
                <a:gd name="T71" fmla="*/ 614 h 614"/>
                <a:gd name="T72" fmla="*/ 2506 w 2604"/>
                <a:gd name="T73" fmla="*/ 614 h 614"/>
                <a:gd name="T74" fmla="*/ 2544 w 2604"/>
                <a:gd name="T75" fmla="*/ 606 h 614"/>
                <a:gd name="T76" fmla="*/ 2545 w 2604"/>
                <a:gd name="T77" fmla="*/ 606 h 614"/>
                <a:gd name="T78" fmla="*/ 2549 w 2604"/>
                <a:gd name="T79" fmla="*/ 604 h 614"/>
                <a:gd name="T80" fmla="*/ 2575 w 2604"/>
                <a:gd name="T81" fmla="*/ 585 h 614"/>
                <a:gd name="T82" fmla="*/ 2576 w 2604"/>
                <a:gd name="T83" fmla="*/ 585 h 614"/>
                <a:gd name="T84" fmla="*/ 2604 w 2604"/>
                <a:gd name="T85" fmla="*/ 515 h 614"/>
                <a:gd name="T86" fmla="*/ 2604 w 2604"/>
                <a:gd name="T87" fmla="*/ 515 h 614"/>
                <a:gd name="T88" fmla="*/ 2604 w 2604"/>
                <a:gd name="T89" fmla="*/ 491 h 614"/>
                <a:gd name="T90" fmla="*/ 2604 w 2604"/>
                <a:gd name="T91" fmla="*/ 491 h 614"/>
                <a:gd name="T92" fmla="*/ 2562 w 2604"/>
                <a:gd name="T93" fmla="*/ 491 h 614"/>
                <a:gd name="T94" fmla="*/ 2562 w 2604"/>
                <a:gd name="T95" fmla="*/ 148 h 614"/>
                <a:gd name="T96" fmla="*/ 2461 w 2604"/>
                <a:gd name="T97" fmla="*/ 47 h 614"/>
                <a:gd name="T98" fmla="*/ 471 w 2604"/>
                <a:gd name="T99" fmla="*/ 47 h 614"/>
                <a:gd name="T100" fmla="*/ 307 w 2604"/>
                <a:gd name="T101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04" h="614">
                  <a:moveTo>
                    <a:pt x="307" y="0"/>
                  </a:moveTo>
                  <a:cubicBezTo>
                    <a:pt x="137" y="0"/>
                    <a:pt x="0" y="137"/>
                    <a:pt x="0" y="307"/>
                  </a:cubicBezTo>
                  <a:cubicBezTo>
                    <a:pt x="0" y="429"/>
                    <a:pt x="72" y="535"/>
                    <a:pt x="175" y="584"/>
                  </a:cubicBezTo>
                  <a:cubicBezTo>
                    <a:pt x="215" y="603"/>
                    <a:pt x="260" y="614"/>
                    <a:pt x="307" y="614"/>
                  </a:cubicBezTo>
                  <a:cubicBezTo>
                    <a:pt x="307" y="614"/>
                    <a:pt x="307" y="614"/>
                    <a:pt x="307" y="614"/>
                  </a:cubicBezTo>
                  <a:cubicBezTo>
                    <a:pt x="312" y="614"/>
                    <a:pt x="317" y="613"/>
                    <a:pt x="322" y="613"/>
                  </a:cubicBezTo>
                  <a:cubicBezTo>
                    <a:pt x="324" y="613"/>
                    <a:pt x="325" y="613"/>
                    <a:pt x="327" y="613"/>
                  </a:cubicBezTo>
                  <a:cubicBezTo>
                    <a:pt x="330" y="613"/>
                    <a:pt x="334" y="612"/>
                    <a:pt x="337" y="612"/>
                  </a:cubicBezTo>
                  <a:cubicBezTo>
                    <a:pt x="339" y="612"/>
                    <a:pt x="341" y="612"/>
                    <a:pt x="342" y="611"/>
                  </a:cubicBezTo>
                  <a:cubicBezTo>
                    <a:pt x="346" y="611"/>
                    <a:pt x="349" y="611"/>
                    <a:pt x="352" y="610"/>
                  </a:cubicBezTo>
                  <a:cubicBezTo>
                    <a:pt x="354" y="610"/>
                    <a:pt x="356" y="610"/>
                    <a:pt x="358" y="609"/>
                  </a:cubicBezTo>
                  <a:cubicBezTo>
                    <a:pt x="360" y="609"/>
                    <a:pt x="363" y="608"/>
                    <a:pt x="366" y="608"/>
                  </a:cubicBezTo>
                  <a:cubicBezTo>
                    <a:pt x="368" y="607"/>
                    <a:pt x="370" y="607"/>
                    <a:pt x="372" y="607"/>
                  </a:cubicBezTo>
                  <a:cubicBezTo>
                    <a:pt x="375" y="606"/>
                    <a:pt x="377" y="605"/>
                    <a:pt x="380" y="605"/>
                  </a:cubicBezTo>
                  <a:cubicBezTo>
                    <a:pt x="382" y="604"/>
                    <a:pt x="384" y="604"/>
                    <a:pt x="387" y="603"/>
                  </a:cubicBezTo>
                  <a:cubicBezTo>
                    <a:pt x="389" y="602"/>
                    <a:pt x="391" y="602"/>
                    <a:pt x="393" y="601"/>
                  </a:cubicBezTo>
                  <a:cubicBezTo>
                    <a:pt x="396" y="600"/>
                    <a:pt x="398" y="600"/>
                    <a:pt x="401" y="599"/>
                  </a:cubicBezTo>
                  <a:cubicBezTo>
                    <a:pt x="402" y="598"/>
                    <a:pt x="404" y="598"/>
                    <a:pt x="406" y="597"/>
                  </a:cubicBezTo>
                  <a:cubicBezTo>
                    <a:pt x="409" y="596"/>
                    <a:pt x="412" y="595"/>
                    <a:pt x="415" y="594"/>
                  </a:cubicBezTo>
                  <a:cubicBezTo>
                    <a:pt x="415" y="594"/>
                    <a:pt x="415" y="594"/>
                    <a:pt x="415" y="594"/>
                  </a:cubicBezTo>
                  <a:cubicBezTo>
                    <a:pt x="415" y="594"/>
                    <a:pt x="415" y="594"/>
                    <a:pt x="415" y="594"/>
                  </a:cubicBezTo>
                  <a:cubicBezTo>
                    <a:pt x="458" y="578"/>
                    <a:pt x="497" y="552"/>
                    <a:pt x="528" y="519"/>
                  </a:cubicBezTo>
                  <a:cubicBezTo>
                    <a:pt x="528" y="519"/>
                    <a:pt x="528" y="519"/>
                    <a:pt x="528" y="519"/>
                  </a:cubicBezTo>
                  <a:cubicBezTo>
                    <a:pt x="529" y="519"/>
                    <a:pt x="529" y="518"/>
                    <a:pt x="530" y="517"/>
                  </a:cubicBezTo>
                  <a:cubicBezTo>
                    <a:pt x="531" y="517"/>
                    <a:pt x="532" y="516"/>
                    <a:pt x="532" y="515"/>
                  </a:cubicBezTo>
                  <a:cubicBezTo>
                    <a:pt x="534" y="513"/>
                    <a:pt x="535" y="512"/>
                    <a:pt x="536" y="511"/>
                  </a:cubicBezTo>
                  <a:cubicBezTo>
                    <a:pt x="536" y="511"/>
                    <a:pt x="536" y="511"/>
                    <a:pt x="536" y="511"/>
                  </a:cubicBezTo>
                  <a:cubicBezTo>
                    <a:pt x="537" y="510"/>
                    <a:pt x="537" y="509"/>
                    <a:pt x="538" y="508"/>
                  </a:cubicBezTo>
                  <a:cubicBezTo>
                    <a:pt x="540" y="507"/>
                    <a:pt x="541" y="505"/>
                    <a:pt x="543" y="503"/>
                  </a:cubicBezTo>
                  <a:cubicBezTo>
                    <a:pt x="543" y="503"/>
                    <a:pt x="543" y="503"/>
                    <a:pt x="543" y="503"/>
                  </a:cubicBezTo>
                  <a:cubicBezTo>
                    <a:pt x="543" y="502"/>
                    <a:pt x="543" y="502"/>
                    <a:pt x="543" y="502"/>
                  </a:cubicBezTo>
                  <a:cubicBezTo>
                    <a:pt x="544" y="502"/>
                    <a:pt x="544" y="501"/>
                    <a:pt x="545" y="501"/>
                  </a:cubicBezTo>
                  <a:cubicBezTo>
                    <a:pt x="545" y="500"/>
                    <a:pt x="546" y="499"/>
                    <a:pt x="546" y="499"/>
                  </a:cubicBezTo>
                  <a:cubicBezTo>
                    <a:pt x="548" y="496"/>
                    <a:pt x="550" y="494"/>
                    <a:pt x="552" y="492"/>
                  </a:cubicBezTo>
                  <a:cubicBezTo>
                    <a:pt x="552" y="491"/>
                    <a:pt x="552" y="491"/>
                    <a:pt x="553" y="490"/>
                  </a:cubicBezTo>
                  <a:cubicBezTo>
                    <a:pt x="609" y="565"/>
                    <a:pt x="698" y="614"/>
                    <a:pt x="798" y="614"/>
                  </a:cubicBezTo>
                  <a:cubicBezTo>
                    <a:pt x="2506" y="614"/>
                    <a:pt x="2506" y="614"/>
                    <a:pt x="2506" y="614"/>
                  </a:cubicBezTo>
                  <a:cubicBezTo>
                    <a:pt x="2520" y="614"/>
                    <a:pt x="2533" y="611"/>
                    <a:pt x="2544" y="606"/>
                  </a:cubicBezTo>
                  <a:cubicBezTo>
                    <a:pt x="2545" y="606"/>
                    <a:pt x="2545" y="606"/>
                    <a:pt x="2545" y="606"/>
                  </a:cubicBezTo>
                  <a:cubicBezTo>
                    <a:pt x="2546" y="605"/>
                    <a:pt x="2547" y="604"/>
                    <a:pt x="2549" y="604"/>
                  </a:cubicBezTo>
                  <a:cubicBezTo>
                    <a:pt x="2559" y="599"/>
                    <a:pt x="2568" y="593"/>
                    <a:pt x="2575" y="585"/>
                  </a:cubicBezTo>
                  <a:cubicBezTo>
                    <a:pt x="2576" y="585"/>
                    <a:pt x="2576" y="585"/>
                    <a:pt x="2576" y="585"/>
                  </a:cubicBezTo>
                  <a:cubicBezTo>
                    <a:pt x="2593" y="567"/>
                    <a:pt x="2604" y="542"/>
                    <a:pt x="2604" y="515"/>
                  </a:cubicBezTo>
                  <a:cubicBezTo>
                    <a:pt x="2604" y="515"/>
                    <a:pt x="2604" y="515"/>
                    <a:pt x="2604" y="515"/>
                  </a:cubicBezTo>
                  <a:cubicBezTo>
                    <a:pt x="2604" y="491"/>
                    <a:pt x="2604" y="491"/>
                    <a:pt x="2604" y="491"/>
                  </a:cubicBezTo>
                  <a:cubicBezTo>
                    <a:pt x="2604" y="491"/>
                    <a:pt x="2604" y="491"/>
                    <a:pt x="2604" y="491"/>
                  </a:cubicBezTo>
                  <a:cubicBezTo>
                    <a:pt x="2562" y="491"/>
                    <a:pt x="2562" y="491"/>
                    <a:pt x="2562" y="491"/>
                  </a:cubicBezTo>
                  <a:cubicBezTo>
                    <a:pt x="2562" y="148"/>
                    <a:pt x="2562" y="148"/>
                    <a:pt x="2562" y="148"/>
                  </a:cubicBezTo>
                  <a:cubicBezTo>
                    <a:pt x="2562" y="92"/>
                    <a:pt x="2517" y="47"/>
                    <a:pt x="2461" y="47"/>
                  </a:cubicBezTo>
                  <a:cubicBezTo>
                    <a:pt x="471" y="47"/>
                    <a:pt x="471" y="47"/>
                    <a:pt x="471" y="47"/>
                  </a:cubicBezTo>
                  <a:cubicBezTo>
                    <a:pt x="423" y="17"/>
                    <a:pt x="367" y="0"/>
                    <a:pt x="307" y="0"/>
                  </a:cubicBezTo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">
              <a:extLst>
                <a:ext uri="{FF2B5EF4-FFF2-40B4-BE49-F238E27FC236}">
                  <a16:creationId xmlns:a16="http://schemas.microsoft.com/office/drawing/2014/main" id="{60F500C6-594F-F829-9B93-FF5087AF3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288" y="2635250"/>
              <a:ext cx="1389063" cy="13906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b="1">
                <a:solidFill>
                  <a:schemeClr val="accent3"/>
                </a:solidFill>
              </a:endParaRPr>
            </a:p>
          </p:txBody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8C77545A-1F4D-1470-14F1-4597613E2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563" y="2352675"/>
              <a:ext cx="7850188" cy="1816100"/>
            </a:xfrm>
            <a:custGeom>
              <a:avLst/>
              <a:gdLst>
                <a:gd name="T0" fmla="*/ 0 w 2091"/>
                <a:gd name="T1" fmla="*/ 0 h 482"/>
                <a:gd name="T2" fmla="*/ 143 w 2091"/>
                <a:gd name="T3" fmla="*/ 259 h 482"/>
                <a:gd name="T4" fmla="*/ 143 w 2091"/>
                <a:gd name="T5" fmla="*/ 262 h 482"/>
                <a:gd name="T6" fmla="*/ 327 w 2091"/>
                <a:gd name="T7" fmla="*/ 444 h 482"/>
                <a:gd name="T8" fmla="*/ 327 w 2091"/>
                <a:gd name="T9" fmla="*/ 482 h 482"/>
                <a:gd name="T10" fmla="*/ 2091 w 2091"/>
                <a:gd name="T11" fmla="*/ 482 h 482"/>
                <a:gd name="T12" fmla="*/ 2091 w 2091"/>
                <a:gd name="T13" fmla="*/ 100 h 482"/>
                <a:gd name="T14" fmla="*/ 1990 w 2091"/>
                <a:gd name="T15" fmla="*/ 0 h 482"/>
                <a:gd name="T16" fmla="*/ 0 w 2091"/>
                <a:gd name="T1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1" h="482">
                  <a:moveTo>
                    <a:pt x="0" y="0"/>
                  </a:moveTo>
                  <a:cubicBezTo>
                    <a:pt x="86" y="54"/>
                    <a:pt x="143" y="150"/>
                    <a:pt x="143" y="259"/>
                  </a:cubicBezTo>
                  <a:cubicBezTo>
                    <a:pt x="143" y="260"/>
                    <a:pt x="143" y="261"/>
                    <a:pt x="143" y="262"/>
                  </a:cubicBezTo>
                  <a:cubicBezTo>
                    <a:pt x="144" y="363"/>
                    <a:pt x="226" y="444"/>
                    <a:pt x="327" y="444"/>
                  </a:cubicBezTo>
                  <a:cubicBezTo>
                    <a:pt x="327" y="482"/>
                    <a:pt x="327" y="482"/>
                    <a:pt x="327" y="482"/>
                  </a:cubicBezTo>
                  <a:cubicBezTo>
                    <a:pt x="2091" y="482"/>
                    <a:pt x="2091" y="482"/>
                    <a:pt x="2091" y="482"/>
                  </a:cubicBezTo>
                  <a:cubicBezTo>
                    <a:pt x="2091" y="100"/>
                    <a:pt x="2091" y="100"/>
                    <a:pt x="2091" y="100"/>
                  </a:cubicBezTo>
                  <a:cubicBezTo>
                    <a:pt x="2091" y="45"/>
                    <a:pt x="2046" y="0"/>
                    <a:pt x="19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34F12EB0-5B82-EB0D-9FBB-87BBB4BBEC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8088" y="2171700"/>
              <a:ext cx="2305050" cy="2314575"/>
            </a:xfrm>
            <a:custGeom>
              <a:avLst/>
              <a:gdLst>
                <a:gd name="T0" fmla="*/ 307 w 614"/>
                <a:gd name="T1" fmla="*/ 0 h 614"/>
                <a:gd name="T2" fmla="*/ 0 w 614"/>
                <a:gd name="T3" fmla="*/ 307 h 614"/>
                <a:gd name="T4" fmla="*/ 307 w 614"/>
                <a:gd name="T5" fmla="*/ 614 h 614"/>
                <a:gd name="T6" fmla="*/ 614 w 614"/>
                <a:gd name="T7" fmla="*/ 307 h 614"/>
                <a:gd name="T8" fmla="*/ 307 w 614"/>
                <a:gd name="T9" fmla="*/ 0 h 614"/>
                <a:gd name="T10" fmla="*/ 307 w 614"/>
                <a:gd name="T11" fmla="*/ 492 h 614"/>
                <a:gd name="T12" fmla="*/ 122 w 614"/>
                <a:gd name="T13" fmla="*/ 307 h 614"/>
                <a:gd name="T14" fmla="*/ 307 w 614"/>
                <a:gd name="T15" fmla="*/ 123 h 614"/>
                <a:gd name="T16" fmla="*/ 492 w 614"/>
                <a:gd name="T17" fmla="*/ 307 h 614"/>
                <a:gd name="T18" fmla="*/ 307 w 614"/>
                <a:gd name="T19" fmla="*/ 492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4" h="614">
                  <a:moveTo>
                    <a:pt x="307" y="0"/>
                  </a:move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476" y="614"/>
                    <a:pt x="614" y="477"/>
                    <a:pt x="614" y="307"/>
                  </a:cubicBezTo>
                  <a:cubicBezTo>
                    <a:pt x="614" y="138"/>
                    <a:pt x="476" y="0"/>
                    <a:pt x="307" y="0"/>
                  </a:cubicBezTo>
                  <a:close/>
                  <a:moveTo>
                    <a:pt x="307" y="492"/>
                  </a:moveTo>
                  <a:cubicBezTo>
                    <a:pt x="205" y="492"/>
                    <a:pt x="122" y="409"/>
                    <a:pt x="122" y="307"/>
                  </a:cubicBezTo>
                  <a:cubicBezTo>
                    <a:pt x="122" y="205"/>
                    <a:pt x="205" y="123"/>
                    <a:pt x="307" y="123"/>
                  </a:cubicBezTo>
                  <a:cubicBezTo>
                    <a:pt x="409" y="123"/>
                    <a:pt x="492" y="205"/>
                    <a:pt x="492" y="307"/>
                  </a:cubicBezTo>
                  <a:cubicBezTo>
                    <a:pt x="492" y="409"/>
                    <a:pt x="409" y="492"/>
                    <a:pt x="307" y="4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51E74418-DB67-C4FC-5A17-0C616C997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688" y="3340099"/>
              <a:ext cx="323850" cy="792164"/>
            </a:xfrm>
            <a:custGeom>
              <a:avLst/>
              <a:gdLst>
                <a:gd name="T0" fmla="*/ 86 w 86"/>
                <a:gd name="T1" fmla="*/ 181 h 210"/>
                <a:gd name="T2" fmla="*/ 85 w 86"/>
                <a:gd name="T3" fmla="*/ 182 h 210"/>
                <a:gd name="T4" fmla="*/ 79 w 86"/>
                <a:gd name="T5" fmla="*/ 189 h 210"/>
                <a:gd name="T6" fmla="*/ 76 w 86"/>
                <a:gd name="T7" fmla="*/ 194 h 210"/>
                <a:gd name="T8" fmla="*/ 76 w 86"/>
                <a:gd name="T9" fmla="*/ 194 h 210"/>
                <a:gd name="T10" fmla="*/ 71 w 86"/>
                <a:gd name="T11" fmla="*/ 199 h 210"/>
                <a:gd name="T12" fmla="*/ 66 w 86"/>
                <a:gd name="T13" fmla="*/ 205 h 210"/>
                <a:gd name="T14" fmla="*/ 61 w 86"/>
                <a:gd name="T15" fmla="*/ 210 h 210"/>
                <a:gd name="T16" fmla="*/ 0 w 86"/>
                <a:gd name="T17" fmla="*/ 89 h 210"/>
                <a:gd name="T18" fmla="*/ 12 w 86"/>
                <a:gd name="T19" fmla="*/ 64 h 210"/>
                <a:gd name="T20" fmla="*/ 13 w 86"/>
                <a:gd name="T21" fmla="*/ 61 h 210"/>
                <a:gd name="T22" fmla="*/ 17 w 86"/>
                <a:gd name="T23" fmla="*/ 50 h 210"/>
                <a:gd name="T24" fmla="*/ 18 w 86"/>
                <a:gd name="T25" fmla="*/ 46 h 210"/>
                <a:gd name="T26" fmla="*/ 19 w 86"/>
                <a:gd name="T27" fmla="*/ 42 h 210"/>
                <a:gd name="T28" fmla="*/ 20 w 86"/>
                <a:gd name="T29" fmla="*/ 39 h 210"/>
                <a:gd name="T30" fmla="*/ 21 w 86"/>
                <a:gd name="T31" fmla="*/ 34 h 210"/>
                <a:gd name="T32" fmla="*/ 21 w 86"/>
                <a:gd name="T33" fmla="*/ 32 h 210"/>
                <a:gd name="T34" fmla="*/ 22 w 86"/>
                <a:gd name="T35" fmla="*/ 28 h 210"/>
                <a:gd name="T36" fmla="*/ 24 w 86"/>
                <a:gd name="T37" fmla="*/ 11 h 210"/>
                <a:gd name="T38" fmla="*/ 24 w 86"/>
                <a:gd name="T39" fmla="*/ 7 h 210"/>
                <a:gd name="T40" fmla="*/ 24 w 86"/>
                <a:gd name="T41" fmla="*/ 6 h 210"/>
                <a:gd name="T42" fmla="*/ 24 w 86"/>
                <a:gd name="T43" fmla="*/ 2 h 210"/>
                <a:gd name="T44" fmla="*/ 25 w 86"/>
                <a:gd name="T45" fmla="*/ 0 h 210"/>
                <a:gd name="T46" fmla="*/ 86 w 86"/>
                <a:gd name="T47" fmla="*/ 1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210">
                  <a:moveTo>
                    <a:pt x="86" y="181"/>
                  </a:moveTo>
                  <a:cubicBezTo>
                    <a:pt x="85" y="182"/>
                    <a:pt x="85" y="182"/>
                    <a:pt x="85" y="182"/>
                  </a:cubicBezTo>
                  <a:cubicBezTo>
                    <a:pt x="83" y="185"/>
                    <a:pt x="81" y="187"/>
                    <a:pt x="79" y="189"/>
                  </a:cubicBezTo>
                  <a:cubicBezTo>
                    <a:pt x="78" y="191"/>
                    <a:pt x="77" y="192"/>
                    <a:pt x="76" y="194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4" y="196"/>
                    <a:pt x="73" y="197"/>
                    <a:pt x="71" y="199"/>
                  </a:cubicBezTo>
                  <a:cubicBezTo>
                    <a:pt x="69" y="201"/>
                    <a:pt x="68" y="203"/>
                    <a:pt x="66" y="205"/>
                  </a:cubicBezTo>
                  <a:cubicBezTo>
                    <a:pt x="64" y="207"/>
                    <a:pt x="63" y="208"/>
                    <a:pt x="61" y="210"/>
                  </a:cubicBezTo>
                  <a:cubicBezTo>
                    <a:pt x="34" y="174"/>
                    <a:pt x="12" y="134"/>
                    <a:pt x="0" y="89"/>
                  </a:cubicBezTo>
                  <a:cubicBezTo>
                    <a:pt x="5" y="81"/>
                    <a:pt x="9" y="73"/>
                    <a:pt x="12" y="64"/>
                  </a:cubicBezTo>
                  <a:cubicBezTo>
                    <a:pt x="12" y="63"/>
                    <a:pt x="13" y="62"/>
                    <a:pt x="13" y="61"/>
                  </a:cubicBezTo>
                  <a:cubicBezTo>
                    <a:pt x="15" y="58"/>
                    <a:pt x="16" y="54"/>
                    <a:pt x="17" y="50"/>
                  </a:cubicBezTo>
                  <a:cubicBezTo>
                    <a:pt x="17" y="49"/>
                    <a:pt x="18" y="48"/>
                    <a:pt x="18" y="46"/>
                  </a:cubicBezTo>
                  <a:cubicBezTo>
                    <a:pt x="18" y="45"/>
                    <a:pt x="19" y="44"/>
                    <a:pt x="19" y="42"/>
                  </a:cubicBezTo>
                  <a:cubicBezTo>
                    <a:pt x="19" y="41"/>
                    <a:pt x="20" y="40"/>
                    <a:pt x="20" y="39"/>
                  </a:cubicBezTo>
                  <a:cubicBezTo>
                    <a:pt x="20" y="37"/>
                    <a:pt x="21" y="36"/>
                    <a:pt x="21" y="34"/>
                  </a:cubicBezTo>
                  <a:cubicBezTo>
                    <a:pt x="21" y="34"/>
                    <a:pt x="21" y="33"/>
                    <a:pt x="21" y="32"/>
                  </a:cubicBezTo>
                  <a:cubicBezTo>
                    <a:pt x="22" y="31"/>
                    <a:pt x="22" y="29"/>
                    <a:pt x="22" y="28"/>
                  </a:cubicBezTo>
                  <a:cubicBezTo>
                    <a:pt x="23" y="22"/>
                    <a:pt x="24" y="17"/>
                    <a:pt x="24" y="11"/>
                  </a:cubicBezTo>
                  <a:cubicBezTo>
                    <a:pt x="24" y="10"/>
                    <a:pt x="24" y="9"/>
                    <a:pt x="24" y="7"/>
                  </a:cubicBezTo>
                  <a:cubicBezTo>
                    <a:pt x="24" y="7"/>
                    <a:pt x="24" y="6"/>
                    <a:pt x="24" y="6"/>
                  </a:cubicBezTo>
                  <a:cubicBezTo>
                    <a:pt x="24" y="5"/>
                    <a:pt x="24" y="4"/>
                    <a:pt x="24" y="2"/>
                  </a:cubicBezTo>
                  <a:cubicBezTo>
                    <a:pt x="24" y="1"/>
                    <a:pt x="25" y="0"/>
                    <a:pt x="25" y="0"/>
                  </a:cubicBezTo>
                  <a:cubicBezTo>
                    <a:pt x="25" y="68"/>
                    <a:pt x="48" y="130"/>
                    <a:pt x="86" y="18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7EE843F3-2FBD-4EB5-CC1A-8AB173E3A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1" y="3328988"/>
              <a:ext cx="7929563" cy="1157288"/>
            </a:xfrm>
            <a:custGeom>
              <a:avLst/>
              <a:gdLst>
                <a:gd name="T0" fmla="*/ 306 w 2112"/>
                <a:gd name="T1" fmla="*/ 185 h 307"/>
                <a:gd name="T2" fmla="*/ 306 w 2112"/>
                <a:gd name="T3" fmla="*/ 185 h 307"/>
                <a:gd name="T4" fmla="*/ 122 w 2112"/>
                <a:gd name="T5" fmla="*/ 0 h 307"/>
                <a:gd name="T6" fmla="*/ 0 w 2112"/>
                <a:gd name="T7" fmla="*/ 0 h 307"/>
                <a:gd name="T8" fmla="*/ 306 w 2112"/>
                <a:gd name="T9" fmla="*/ 307 h 307"/>
                <a:gd name="T10" fmla="*/ 2014 w 2112"/>
                <a:gd name="T11" fmla="*/ 307 h 307"/>
                <a:gd name="T12" fmla="*/ 2112 w 2112"/>
                <a:gd name="T13" fmla="*/ 209 h 307"/>
                <a:gd name="T14" fmla="*/ 2112 w 2112"/>
                <a:gd name="T15" fmla="*/ 185 h 307"/>
                <a:gd name="T16" fmla="*/ 306 w 2112"/>
                <a:gd name="T17" fmla="*/ 18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2" h="307">
                  <a:moveTo>
                    <a:pt x="306" y="185"/>
                  </a:moveTo>
                  <a:cubicBezTo>
                    <a:pt x="306" y="185"/>
                    <a:pt x="306" y="185"/>
                    <a:pt x="306" y="185"/>
                  </a:cubicBezTo>
                  <a:cubicBezTo>
                    <a:pt x="205" y="185"/>
                    <a:pt x="122" y="102"/>
                    <a:pt x="1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"/>
                    <a:pt x="137" y="307"/>
                    <a:pt x="306" y="307"/>
                  </a:cubicBezTo>
                  <a:cubicBezTo>
                    <a:pt x="2014" y="307"/>
                    <a:pt x="2014" y="307"/>
                    <a:pt x="2014" y="307"/>
                  </a:cubicBezTo>
                  <a:cubicBezTo>
                    <a:pt x="2068" y="307"/>
                    <a:pt x="2112" y="263"/>
                    <a:pt x="2112" y="209"/>
                  </a:cubicBezTo>
                  <a:cubicBezTo>
                    <a:pt x="2112" y="185"/>
                    <a:pt x="2112" y="185"/>
                    <a:pt x="2112" y="185"/>
                  </a:cubicBezTo>
                  <a:lnTo>
                    <a:pt x="306" y="1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E847C943-AF80-8CBE-B03C-564037E42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138" y="3332163"/>
              <a:ext cx="0" cy="34925"/>
            </a:xfrm>
            <a:custGeom>
              <a:avLst/>
              <a:gdLst>
                <a:gd name="T0" fmla="*/ 0 h 9"/>
                <a:gd name="T1" fmla="*/ 9 h 9"/>
                <a:gd name="T2" fmla="*/ 2 h 9"/>
                <a:gd name="T3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8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D30EBEF-D7E5-42C2-D285-8D861F234833}"/>
              </a:ext>
            </a:extLst>
          </p:cNvPr>
          <p:cNvGrpSpPr/>
          <p:nvPr userDrawn="1"/>
        </p:nvGrpSpPr>
        <p:grpSpPr>
          <a:xfrm flipH="1">
            <a:off x="2436951" y="5333497"/>
            <a:ext cx="4148090" cy="1068346"/>
            <a:chOff x="1208088" y="2171700"/>
            <a:chExt cx="9775826" cy="2517776"/>
          </a:xfrm>
        </p:grpSpPr>
        <p:sp>
          <p:nvSpPr>
            <p:cNvPr id="89" name="Freeform 5">
              <a:extLst>
                <a:ext uri="{FF2B5EF4-FFF2-40B4-BE49-F238E27FC236}">
                  <a16:creationId xmlns:a16="http://schemas.microsoft.com/office/drawing/2014/main" id="{66EBC27D-7CFA-8930-0449-EC413F17E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088" y="2376488"/>
              <a:ext cx="9775825" cy="2312988"/>
            </a:xfrm>
            <a:custGeom>
              <a:avLst/>
              <a:gdLst>
                <a:gd name="T0" fmla="*/ 307 w 2604"/>
                <a:gd name="T1" fmla="*/ 0 h 614"/>
                <a:gd name="T2" fmla="*/ 0 w 2604"/>
                <a:gd name="T3" fmla="*/ 307 h 614"/>
                <a:gd name="T4" fmla="*/ 175 w 2604"/>
                <a:gd name="T5" fmla="*/ 584 h 614"/>
                <a:gd name="T6" fmla="*/ 307 w 2604"/>
                <a:gd name="T7" fmla="*/ 614 h 614"/>
                <a:gd name="T8" fmla="*/ 307 w 2604"/>
                <a:gd name="T9" fmla="*/ 614 h 614"/>
                <a:gd name="T10" fmla="*/ 322 w 2604"/>
                <a:gd name="T11" fmla="*/ 613 h 614"/>
                <a:gd name="T12" fmla="*/ 327 w 2604"/>
                <a:gd name="T13" fmla="*/ 613 h 614"/>
                <a:gd name="T14" fmla="*/ 337 w 2604"/>
                <a:gd name="T15" fmla="*/ 612 h 614"/>
                <a:gd name="T16" fmla="*/ 342 w 2604"/>
                <a:gd name="T17" fmla="*/ 611 h 614"/>
                <a:gd name="T18" fmla="*/ 352 w 2604"/>
                <a:gd name="T19" fmla="*/ 610 h 614"/>
                <a:gd name="T20" fmla="*/ 358 w 2604"/>
                <a:gd name="T21" fmla="*/ 609 h 614"/>
                <a:gd name="T22" fmla="*/ 366 w 2604"/>
                <a:gd name="T23" fmla="*/ 608 h 614"/>
                <a:gd name="T24" fmla="*/ 372 w 2604"/>
                <a:gd name="T25" fmla="*/ 607 h 614"/>
                <a:gd name="T26" fmla="*/ 380 w 2604"/>
                <a:gd name="T27" fmla="*/ 605 h 614"/>
                <a:gd name="T28" fmla="*/ 387 w 2604"/>
                <a:gd name="T29" fmla="*/ 603 h 614"/>
                <a:gd name="T30" fmla="*/ 393 w 2604"/>
                <a:gd name="T31" fmla="*/ 601 h 614"/>
                <a:gd name="T32" fmla="*/ 401 w 2604"/>
                <a:gd name="T33" fmla="*/ 599 h 614"/>
                <a:gd name="T34" fmla="*/ 406 w 2604"/>
                <a:gd name="T35" fmla="*/ 597 h 614"/>
                <a:gd name="T36" fmla="*/ 415 w 2604"/>
                <a:gd name="T37" fmla="*/ 594 h 614"/>
                <a:gd name="T38" fmla="*/ 415 w 2604"/>
                <a:gd name="T39" fmla="*/ 594 h 614"/>
                <a:gd name="T40" fmla="*/ 415 w 2604"/>
                <a:gd name="T41" fmla="*/ 594 h 614"/>
                <a:gd name="T42" fmla="*/ 528 w 2604"/>
                <a:gd name="T43" fmla="*/ 519 h 614"/>
                <a:gd name="T44" fmla="*/ 528 w 2604"/>
                <a:gd name="T45" fmla="*/ 519 h 614"/>
                <a:gd name="T46" fmla="*/ 530 w 2604"/>
                <a:gd name="T47" fmla="*/ 517 h 614"/>
                <a:gd name="T48" fmla="*/ 532 w 2604"/>
                <a:gd name="T49" fmla="*/ 515 h 614"/>
                <a:gd name="T50" fmla="*/ 536 w 2604"/>
                <a:gd name="T51" fmla="*/ 511 h 614"/>
                <a:gd name="T52" fmla="*/ 536 w 2604"/>
                <a:gd name="T53" fmla="*/ 511 h 614"/>
                <a:gd name="T54" fmla="*/ 538 w 2604"/>
                <a:gd name="T55" fmla="*/ 508 h 614"/>
                <a:gd name="T56" fmla="*/ 543 w 2604"/>
                <a:gd name="T57" fmla="*/ 503 h 614"/>
                <a:gd name="T58" fmla="*/ 543 w 2604"/>
                <a:gd name="T59" fmla="*/ 503 h 614"/>
                <a:gd name="T60" fmla="*/ 543 w 2604"/>
                <a:gd name="T61" fmla="*/ 502 h 614"/>
                <a:gd name="T62" fmla="*/ 545 w 2604"/>
                <a:gd name="T63" fmla="*/ 501 h 614"/>
                <a:gd name="T64" fmla="*/ 546 w 2604"/>
                <a:gd name="T65" fmla="*/ 499 h 614"/>
                <a:gd name="T66" fmla="*/ 552 w 2604"/>
                <a:gd name="T67" fmla="*/ 492 h 614"/>
                <a:gd name="T68" fmla="*/ 553 w 2604"/>
                <a:gd name="T69" fmla="*/ 490 h 614"/>
                <a:gd name="T70" fmla="*/ 798 w 2604"/>
                <a:gd name="T71" fmla="*/ 614 h 614"/>
                <a:gd name="T72" fmla="*/ 2506 w 2604"/>
                <a:gd name="T73" fmla="*/ 614 h 614"/>
                <a:gd name="T74" fmla="*/ 2544 w 2604"/>
                <a:gd name="T75" fmla="*/ 606 h 614"/>
                <a:gd name="T76" fmla="*/ 2545 w 2604"/>
                <a:gd name="T77" fmla="*/ 606 h 614"/>
                <a:gd name="T78" fmla="*/ 2549 w 2604"/>
                <a:gd name="T79" fmla="*/ 604 h 614"/>
                <a:gd name="T80" fmla="*/ 2575 w 2604"/>
                <a:gd name="T81" fmla="*/ 585 h 614"/>
                <a:gd name="T82" fmla="*/ 2576 w 2604"/>
                <a:gd name="T83" fmla="*/ 585 h 614"/>
                <a:gd name="T84" fmla="*/ 2604 w 2604"/>
                <a:gd name="T85" fmla="*/ 515 h 614"/>
                <a:gd name="T86" fmla="*/ 2604 w 2604"/>
                <a:gd name="T87" fmla="*/ 515 h 614"/>
                <a:gd name="T88" fmla="*/ 2604 w 2604"/>
                <a:gd name="T89" fmla="*/ 491 h 614"/>
                <a:gd name="T90" fmla="*/ 2604 w 2604"/>
                <a:gd name="T91" fmla="*/ 491 h 614"/>
                <a:gd name="T92" fmla="*/ 2562 w 2604"/>
                <a:gd name="T93" fmla="*/ 491 h 614"/>
                <a:gd name="T94" fmla="*/ 2562 w 2604"/>
                <a:gd name="T95" fmla="*/ 148 h 614"/>
                <a:gd name="T96" fmla="*/ 2461 w 2604"/>
                <a:gd name="T97" fmla="*/ 47 h 614"/>
                <a:gd name="T98" fmla="*/ 471 w 2604"/>
                <a:gd name="T99" fmla="*/ 47 h 614"/>
                <a:gd name="T100" fmla="*/ 307 w 2604"/>
                <a:gd name="T101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04" h="614">
                  <a:moveTo>
                    <a:pt x="307" y="0"/>
                  </a:moveTo>
                  <a:cubicBezTo>
                    <a:pt x="137" y="0"/>
                    <a:pt x="0" y="137"/>
                    <a:pt x="0" y="307"/>
                  </a:cubicBezTo>
                  <a:cubicBezTo>
                    <a:pt x="0" y="429"/>
                    <a:pt x="72" y="535"/>
                    <a:pt x="175" y="584"/>
                  </a:cubicBezTo>
                  <a:cubicBezTo>
                    <a:pt x="215" y="603"/>
                    <a:pt x="260" y="614"/>
                    <a:pt x="307" y="614"/>
                  </a:cubicBezTo>
                  <a:cubicBezTo>
                    <a:pt x="307" y="614"/>
                    <a:pt x="307" y="614"/>
                    <a:pt x="307" y="614"/>
                  </a:cubicBezTo>
                  <a:cubicBezTo>
                    <a:pt x="312" y="614"/>
                    <a:pt x="317" y="613"/>
                    <a:pt x="322" y="613"/>
                  </a:cubicBezTo>
                  <a:cubicBezTo>
                    <a:pt x="324" y="613"/>
                    <a:pt x="325" y="613"/>
                    <a:pt x="327" y="613"/>
                  </a:cubicBezTo>
                  <a:cubicBezTo>
                    <a:pt x="330" y="613"/>
                    <a:pt x="334" y="612"/>
                    <a:pt x="337" y="612"/>
                  </a:cubicBezTo>
                  <a:cubicBezTo>
                    <a:pt x="339" y="612"/>
                    <a:pt x="341" y="612"/>
                    <a:pt x="342" y="611"/>
                  </a:cubicBezTo>
                  <a:cubicBezTo>
                    <a:pt x="346" y="611"/>
                    <a:pt x="349" y="611"/>
                    <a:pt x="352" y="610"/>
                  </a:cubicBezTo>
                  <a:cubicBezTo>
                    <a:pt x="354" y="610"/>
                    <a:pt x="356" y="610"/>
                    <a:pt x="358" y="609"/>
                  </a:cubicBezTo>
                  <a:cubicBezTo>
                    <a:pt x="360" y="609"/>
                    <a:pt x="363" y="608"/>
                    <a:pt x="366" y="608"/>
                  </a:cubicBezTo>
                  <a:cubicBezTo>
                    <a:pt x="368" y="607"/>
                    <a:pt x="370" y="607"/>
                    <a:pt x="372" y="607"/>
                  </a:cubicBezTo>
                  <a:cubicBezTo>
                    <a:pt x="375" y="606"/>
                    <a:pt x="377" y="605"/>
                    <a:pt x="380" y="605"/>
                  </a:cubicBezTo>
                  <a:cubicBezTo>
                    <a:pt x="382" y="604"/>
                    <a:pt x="384" y="604"/>
                    <a:pt x="387" y="603"/>
                  </a:cubicBezTo>
                  <a:cubicBezTo>
                    <a:pt x="389" y="602"/>
                    <a:pt x="391" y="602"/>
                    <a:pt x="393" y="601"/>
                  </a:cubicBezTo>
                  <a:cubicBezTo>
                    <a:pt x="396" y="600"/>
                    <a:pt x="398" y="600"/>
                    <a:pt x="401" y="599"/>
                  </a:cubicBezTo>
                  <a:cubicBezTo>
                    <a:pt x="402" y="598"/>
                    <a:pt x="404" y="598"/>
                    <a:pt x="406" y="597"/>
                  </a:cubicBezTo>
                  <a:cubicBezTo>
                    <a:pt x="409" y="596"/>
                    <a:pt x="412" y="595"/>
                    <a:pt x="415" y="594"/>
                  </a:cubicBezTo>
                  <a:cubicBezTo>
                    <a:pt x="415" y="594"/>
                    <a:pt x="415" y="594"/>
                    <a:pt x="415" y="594"/>
                  </a:cubicBezTo>
                  <a:cubicBezTo>
                    <a:pt x="415" y="594"/>
                    <a:pt x="415" y="594"/>
                    <a:pt x="415" y="594"/>
                  </a:cubicBezTo>
                  <a:cubicBezTo>
                    <a:pt x="458" y="578"/>
                    <a:pt x="497" y="552"/>
                    <a:pt x="528" y="519"/>
                  </a:cubicBezTo>
                  <a:cubicBezTo>
                    <a:pt x="528" y="519"/>
                    <a:pt x="528" y="519"/>
                    <a:pt x="528" y="519"/>
                  </a:cubicBezTo>
                  <a:cubicBezTo>
                    <a:pt x="529" y="519"/>
                    <a:pt x="529" y="518"/>
                    <a:pt x="530" y="517"/>
                  </a:cubicBezTo>
                  <a:cubicBezTo>
                    <a:pt x="531" y="517"/>
                    <a:pt x="532" y="516"/>
                    <a:pt x="532" y="515"/>
                  </a:cubicBezTo>
                  <a:cubicBezTo>
                    <a:pt x="534" y="513"/>
                    <a:pt x="535" y="512"/>
                    <a:pt x="536" y="511"/>
                  </a:cubicBezTo>
                  <a:cubicBezTo>
                    <a:pt x="536" y="511"/>
                    <a:pt x="536" y="511"/>
                    <a:pt x="536" y="511"/>
                  </a:cubicBezTo>
                  <a:cubicBezTo>
                    <a:pt x="537" y="510"/>
                    <a:pt x="537" y="509"/>
                    <a:pt x="538" y="508"/>
                  </a:cubicBezTo>
                  <a:cubicBezTo>
                    <a:pt x="540" y="507"/>
                    <a:pt x="541" y="505"/>
                    <a:pt x="543" y="503"/>
                  </a:cubicBezTo>
                  <a:cubicBezTo>
                    <a:pt x="543" y="503"/>
                    <a:pt x="543" y="503"/>
                    <a:pt x="543" y="503"/>
                  </a:cubicBezTo>
                  <a:cubicBezTo>
                    <a:pt x="543" y="502"/>
                    <a:pt x="543" y="502"/>
                    <a:pt x="543" y="502"/>
                  </a:cubicBezTo>
                  <a:cubicBezTo>
                    <a:pt x="544" y="502"/>
                    <a:pt x="544" y="501"/>
                    <a:pt x="545" y="501"/>
                  </a:cubicBezTo>
                  <a:cubicBezTo>
                    <a:pt x="545" y="500"/>
                    <a:pt x="546" y="499"/>
                    <a:pt x="546" y="499"/>
                  </a:cubicBezTo>
                  <a:cubicBezTo>
                    <a:pt x="548" y="496"/>
                    <a:pt x="550" y="494"/>
                    <a:pt x="552" y="492"/>
                  </a:cubicBezTo>
                  <a:cubicBezTo>
                    <a:pt x="552" y="491"/>
                    <a:pt x="552" y="491"/>
                    <a:pt x="553" y="490"/>
                  </a:cubicBezTo>
                  <a:cubicBezTo>
                    <a:pt x="609" y="565"/>
                    <a:pt x="698" y="614"/>
                    <a:pt x="798" y="614"/>
                  </a:cubicBezTo>
                  <a:cubicBezTo>
                    <a:pt x="2506" y="614"/>
                    <a:pt x="2506" y="614"/>
                    <a:pt x="2506" y="614"/>
                  </a:cubicBezTo>
                  <a:cubicBezTo>
                    <a:pt x="2520" y="614"/>
                    <a:pt x="2533" y="611"/>
                    <a:pt x="2544" y="606"/>
                  </a:cubicBezTo>
                  <a:cubicBezTo>
                    <a:pt x="2545" y="606"/>
                    <a:pt x="2545" y="606"/>
                    <a:pt x="2545" y="606"/>
                  </a:cubicBezTo>
                  <a:cubicBezTo>
                    <a:pt x="2546" y="605"/>
                    <a:pt x="2547" y="604"/>
                    <a:pt x="2549" y="604"/>
                  </a:cubicBezTo>
                  <a:cubicBezTo>
                    <a:pt x="2559" y="599"/>
                    <a:pt x="2568" y="593"/>
                    <a:pt x="2575" y="585"/>
                  </a:cubicBezTo>
                  <a:cubicBezTo>
                    <a:pt x="2576" y="585"/>
                    <a:pt x="2576" y="585"/>
                    <a:pt x="2576" y="585"/>
                  </a:cubicBezTo>
                  <a:cubicBezTo>
                    <a:pt x="2593" y="567"/>
                    <a:pt x="2604" y="542"/>
                    <a:pt x="2604" y="515"/>
                  </a:cubicBezTo>
                  <a:cubicBezTo>
                    <a:pt x="2604" y="515"/>
                    <a:pt x="2604" y="515"/>
                    <a:pt x="2604" y="515"/>
                  </a:cubicBezTo>
                  <a:cubicBezTo>
                    <a:pt x="2604" y="491"/>
                    <a:pt x="2604" y="491"/>
                    <a:pt x="2604" y="491"/>
                  </a:cubicBezTo>
                  <a:cubicBezTo>
                    <a:pt x="2604" y="491"/>
                    <a:pt x="2604" y="491"/>
                    <a:pt x="2604" y="491"/>
                  </a:cubicBezTo>
                  <a:cubicBezTo>
                    <a:pt x="2562" y="491"/>
                    <a:pt x="2562" y="491"/>
                    <a:pt x="2562" y="491"/>
                  </a:cubicBezTo>
                  <a:cubicBezTo>
                    <a:pt x="2562" y="148"/>
                    <a:pt x="2562" y="148"/>
                    <a:pt x="2562" y="148"/>
                  </a:cubicBezTo>
                  <a:cubicBezTo>
                    <a:pt x="2562" y="92"/>
                    <a:pt x="2517" y="47"/>
                    <a:pt x="2461" y="47"/>
                  </a:cubicBezTo>
                  <a:cubicBezTo>
                    <a:pt x="471" y="47"/>
                    <a:pt x="471" y="47"/>
                    <a:pt x="471" y="47"/>
                  </a:cubicBezTo>
                  <a:cubicBezTo>
                    <a:pt x="423" y="17"/>
                    <a:pt x="367" y="0"/>
                    <a:pt x="307" y="0"/>
                  </a:cubicBezTo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6">
              <a:extLst>
                <a:ext uri="{FF2B5EF4-FFF2-40B4-BE49-F238E27FC236}">
                  <a16:creationId xmlns:a16="http://schemas.microsoft.com/office/drawing/2014/main" id="{5306AD44-796C-288B-3A69-EEE880367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288" y="2635250"/>
              <a:ext cx="1389063" cy="13906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b="1">
                <a:solidFill>
                  <a:schemeClr val="accent4"/>
                </a:solidFill>
              </a:endParaRPr>
            </a:p>
          </p:txBody>
        </p:sp>
        <p:sp>
          <p:nvSpPr>
            <p:cNvPr id="91" name="Freeform 7">
              <a:extLst>
                <a:ext uri="{FF2B5EF4-FFF2-40B4-BE49-F238E27FC236}">
                  <a16:creationId xmlns:a16="http://schemas.microsoft.com/office/drawing/2014/main" id="{AAFC261C-30DC-A923-77DA-878ED8CA6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563" y="2352675"/>
              <a:ext cx="7850188" cy="1816100"/>
            </a:xfrm>
            <a:custGeom>
              <a:avLst/>
              <a:gdLst>
                <a:gd name="T0" fmla="*/ 0 w 2091"/>
                <a:gd name="T1" fmla="*/ 0 h 482"/>
                <a:gd name="T2" fmla="*/ 143 w 2091"/>
                <a:gd name="T3" fmla="*/ 259 h 482"/>
                <a:gd name="T4" fmla="*/ 143 w 2091"/>
                <a:gd name="T5" fmla="*/ 262 h 482"/>
                <a:gd name="T6" fmla="*/ 327 w 2091"/>
                <a:gd name="T7" fmla="*/ 444 h 482"/>
                <a:gd name="T8" fmla="*/ 327 w 2091"/>
                <a:gd name="T9" fmla="*/ 482 h 482"/>
                <a:gd name="T10" fmla="*/ 2091 w 2091"/>
                <a:gd name="T11" fmla="*/ 482 h 482"/>
                <a:gd name="T12" fmla="*/ 2091 w 2091"/>
                <a:gd name="T13" fmla="*/ 100 h 482"/>
                <a:gd name="T14" fmla="*/ 1990 w 2091"/>
                <a:gd name="T15" fmla="*/ 0 h 482"/>
                <a:gd name="T16" fmla="*/ 0 w 2091"/>
                <a:gd name="T1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1" h="482">
                  <a:moveTo>
                    <a:pt x="0" y="0"/>
                  </a:moveTo>
                  <a:cubicBezTo>
                    <a:pt x="86" y="54"/>
                    <a:pt x="143" y="150"/>
                    <a:pt x="143" y="259"/>
                  </a:cubicBezTo>
                  <a:cubicBezTo>
                    <a:pt x="143" y="260"/>
                    <a:pt x="143" y="261"/>
                    <a:pt x="143" y="262"/>
                  </a:cubicBezTo>
                  <a:cubicBezTo>
                    <a:pt x="144" y="363"/>
                    <a:pt x="226" y="444"/>
                    <a:pt x="327" y="444"/>
                  </a:cubicBezTo>
                  <a:cubicBezTo>
                    <a:pt x="327" y="482"/>
                    <a:pt x="327" y="482"/>
                    <a:pt x="327" y="482"/>
                  </a:cubicBezTo>
                  <a:cubicBezTo>
                    <a:pt x="2091" y="482"/>
                    <a:pt x="2091" y="482"/>
                    <a:pt x="2091" y="482"/>
                  </a:cubicBezTo>
                  <a:cubicBezTo>
                    <a:pt x="2091" y="100"/>
                    <a:pt x="2091" y="100"/>
                    <a:pt x="2091" y="100"/>
                  </a:cubicBezTo>
                  <a:cubicBezTo>
                    <a:pt x="2091" y="45"/>
                    <a:pt x="2046" y="0"/>
                    <a:pt x="19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">
              <a:extLst>
                <a:ext uri="{FF2B5EF4-FFF2-40B4-BE49-F238E27FC236}">
                  <a16:creationId xmlns:a16="http://schemas.microsoft.com/office/drawing/2014/main" id="{F41DD4E3-1906-594D-ACD8-6DC3D06319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8088" y="2171700"/>
              <a:ext cx="2305050" cy="2314575"/>
            </a:xfrm>
            <a:custGeom>
              <a:avLst/>
              <a:gdLst>
                <a:gd name="T0" fmla="*/ 307 w 614"/>
                <a:gd name="T1" fmla="*/ 0 h 614"/>
                <a:gd name="T2" fmla="*/ 0 w 614"/>
                <a:gd name="T3" fmla="*/ 307 h 614"/>
                <a:gd name="T4" fmla="*/ 307 w 614"/>
                <a:gd name="T5" fmla="*/ 614 h 614"/>
                <a:gd name="T6" fmla="*/ 614 w 614"/>
                <a:gd name="T7" fmla="*/ 307 h 614"/>
                <a:gd name="T8" fmla="*/ 307 w 614"/>
                <a:gd name="T9" fmla="*/ 0 h 614"/>
                <a:gd name="T10" fmla="*/ 307 w 614"/>
                <a:gd name="T11" fmla="*/ 492 h 614"/>
                <a:gd name="T12" fmla="*/ 122 w 614"/>
                <a:gd name="T13" fmla="*/ 307 h 614"/>
                <a:gd name="T14" fmla="*/ 307 w 614"/>
                <a:gd name="T15" fmla="*/ 123 h 614"/>
                <a:gd name="T16" fmla="*/ 492 w 614"/>
                <a:gd name="T17" fmla="*/ 307 h 614"/>
                <a:gd name="T18" fmla="*/ 307 w 614"/>
                <a:gd name="T19" fmla="*/ 492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4" h="614">
                  <a:moveTo>
                    <a:pt x="307" y="0"/>
                  </a:move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476" y="614"/>
                    <a:pt x="614" y="477"/>
                    <a:pt x="614" y="307"/>
                  </a:cubicBezTo>
                  <a:cubicBezTo>
                    <a:pt x="614" y="138"/>
                    <a:pt x="476" y="0"/>
                    <a:pt x="307" y="0"/>
                  </a:cubicBezTo>
                  <a:close/>
                  <a:moveTo>
                    <a:pt x="307" y="492"/>
                  </a:moveTo>
                  <a:cubicBezTo>
                    <a:pt x="205" y="492"/>
                    <a:pt x="122" y="409"/>
                    <a:pt x="122" y="307"/>
                  </a:cubicBezTo>
                  <a:cubicBezTo>
                    <a:pt x="122" y="205"/>
                    <a:pt x="205" y="123"/>
                    <a:pt x="307" y="123"/>
                  </a:cubicBezTo>
                  <a:cubicBezTo>
                    <a:pt x="409" y="123"/>
                    <a:pt x="492" y="205"/>
                    <a:pt x="492" y="307"/>
                  </a:cubicBezTo>
                  <a:cubicBezTo>
                    <a:pt x="492" y="409"/>
                    <a:pt x="409" y="492"/>
                    <a:pt x="307" y="4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">
              <a:extLst>
                <a:ext uri="{FF2B5EF4-FFF2-40B4-BE49-F238E27FC236}">
                  <a16:creationId xmlns:a16="http://schemas.microsoft.com/office/drawing/2014/main" id="{09E7E67E-25A2-9ED8-6104-256BE2E61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688" y="3340100"/>
              <a:ext cx="323850" cy="792163"/>
            </a:xfrm>
            <a:custGeom>
              <a:avLst/>
              <a:gdLst>
                <a:gd name="T0" fmla="*/ 86 w 86"/>
                <a:gd name="T1" fmla="*/ 181 h 210"/>
                <a:gd name="T2" fmla="*/ 85 w 86"/>
                <a:gd name="T3" fmla="*/ 182 h 210"/>
                <a:gd name="T4" fmla="*/ 79 w 86"/>
                <a:gd name="T5" fmla="*/ 189 h 210"/>
                <a:gd name="T6" fmla="*/ 76 w 86"/>
                <a:gd name="T7" fmla="*/ 194 h 210"/>
                <a:gd name="T8" fmla="*/ 76 w 86"/>
                <a:gd name="T9" fmla="*/ 194 h 210"/>
                <a:gd name="T10" fmla="*/ 71 w 86"/>
                <a:gd name="T11" fmla="*/ 199 h 210"/>
                <a:gd name="T12" fmla="*/ 66 w 86"/>
                <a:gd name="T13" fmla="*/ 205 h 210"/>
                <a:gd name="T14" fmla="*/ 61 w 86"/>
                <a:gd name="T15" fmla="*/ 210 h 210"/>
                <a:gd name="T16" fmla="*/ 0 w 86"/>
                <a:gd name="T17" fmla="*/ 89 h 210"/>
                <a:gd name="T18" fmla="*/ 12 w 86"/>
                <a:gd name="T19" fmla="*/ 64 h 210"/>
                <a:gd name="T20" fmla="*/ 13 w 86"/>
                <a:gd name="T21" fmla="*/ 61 h 210"/>
                <a:gd name="T22" fmla="*/ 17 w 86"/>
                <a:gd name="T23" fmla="*/ 50 h 210"/>
                <a:gd name="T24" fmla="*/ 18 w 86"/>
                <a:gd name="T25" fmla="*/ 46 h 210"/>
                <a:gd name="T26" fmla="*/ 19 w 86"/>
                <a:gd name="T27" fmla="*/ 42 h 210"/>
                <a:gd name="T28" fmla="*/ 20 w 86"/>
                <a:gd name="T29" fmla="*/ 39 h 210"/>
                <a:gd name="T30" fmla="*/ 21 w 86"/>
                <a:gd name="T31" fmla="*/ 34 h 210"/>
                <a:gd name="T32" fmla="*/ 21 w 86"/>
                <a:gd name="T33" fmla="*/ 32 h 210"/>
                <a:gd name="T34" fmla="*/ 22 w 86"/>
                <a:gd name="T35" fmla="*/ 28 h 210"/>
                <a:gd name="T36" fmla="*/ 24 w 86"/>
                <a:gd name="T37" fmla="*/ 11 h 210"/>
                <a:gd name="T38" fmla="*/ 24 w 86"/>
                <a:gd name="T39" fmla="*/ 7 h 210"/>
                <a:gd name="T40" fmla="*/ 24 w 86"/>
                <a:gd name="T41" fmla="*/ 6 h 210"/>
                <a:gd name="T42" fmla="*/ 24 w 86"/>
                <a:gd name="T43" fmla="*/ 2 h 210"/>
                <a:gd name="T44" fmla="*/ 25 w 86"/>
                <a:gd name="T45" fmla="*/ 0 h 210"/>
                <a:gd name="T46" fmla="*/ 86 w 86"/>
                <a:gd name="T47" fmla="*/ 1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210">
                  <a:moveTo>
                    <a:pt x="86" y="181"/>
                  </a:moveTo>
                  <a:cubicBezTo>
                    <a:pt x="85" y="182"/>
                    <a:pt x="85" y="182"/>
                    <a:pt x="85" y="182"/>
                  </a:cubicBezTo>
                  <a:cubicBezTo>
                    <a:pt x="83" y="185"/>
                    <a:pt x="81" y="187"/>
                    <a:pt x="79" y="189"/>
                  </a:cubicBezTo>
                  <a:cubicBezTo>
                    <a:pt x="78" y="191"/>
                    <a:pt x="77" y="192"/>
                    <a:pt x="76" y="194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4" y="196"/>
                    <a:pt x="73" y="197"/>
                    <a:pt x="71" y="199"/>
                  </a:cubicBezTo>
                  <a:cubicBezTo>
                    <a:pt x="69" y="201"/>
                    <a:pt x="68" y="203"/>
                    <a:pt x="66" y="205"/>
                  </a:cubicBezTo>
                  <a:cubicBezTo>
                    <a:pt x="64" y="207"/>
                    <a:pt x="63" y="208"/>
                    <a:pt x="61" y="210"/>
                  </a:cubicBezTo>
                  <a:cubicBezTo>
                    <a:pt x="34" y="174"/>
                    <a:pt x="12" y="134"/>
                    <a:pt x="0" y="89"/>
                  </a:cubicBezTo>
                  <a:cubicBezTo>
                    <a:pt x="5" y="81"/>
                    <a:pt x="9" y="73"/>
                    <a:pt x="12" y="64"/>
                  </a:cubicBezTo>
                  <a:cubicBezTo>
                    <a:pt x="12" y="63"/>
                    <a:pt x="13" y="62"/>
                    <a:pt x="13" y="61"/>
                  </a:cubicBezTo>
                  <a:cubicBezTo>
                    <a:pt x="15" y="58"/>
                    <a:pt x="16" y="54"/>
                    <a:pt x="17" y="50"/>
                  </a:cubicBezTo>
                  <a:cubicBezTo>
                    <a:pt x="17" y="49"/>
                    <a:pt x="18" y="48"/>
                    <a:pt x="18" y="46"/>
                  </a:cubicBezTo>
                  <a:cubicBezTo>
                    <a:pt x="18" y="45"/>
                    <a:pt x="19" y="44"/>
                    <a:pt x="19" y="42"/>
                  </a:cubicBezTo>
                  <a:cubicBezTo>
                    <a:pt x="19" y="41"/>
                    <a:pt x="20" y="40"/>
                    <a:pt x="20" y="39"/>
                  </a:cubicBezTo>
                  <a:cubicBezTo>
                    <a:pt x="20" y="37"/>
                    <a:pt x="21" y="36"/>
                    <a:pt x="21" y="34"/>
                  </a:cubicBezTo>
                  <a:cubicBezTo>
                    <a:pt x="21" y="34"/>
                    <a:pt x="21" y="33"/>
                    <a:pt x="21" y="32"/>
                  </a:cubicBezTo>
                  <a:cubicBezTo>
                    <a:pt x="22" y="31"/>
                    <a:pt x="22" y="29"/>
                    <a:pt x="22" y="28"/>
                  </a:cubicBezTo>
                  <a:cubicBezTo>
                    <a:pt x="23" y="22"/>
                    <a:pt x="24" y="17"/>
                    <a:pt x="24" y="11"/>
                  </a:cubicBezTo>
                  <a:cubicBezTo>
                    <a:pt x="24" y="10"/>
                    <a:pt x="24" y="9"/>
                    <a:pt x="24" y="7"/>
                  </a:cubicBezTo>
                  <a:cubicBezTo>
                    <a:pt x="24" y="7"/>
                    <a:pt x="24" y="6"/>
                    <a:pt x="24" y="6"/>
                  </a:cubicBezTo>
                  <a:cubicBezTo>
                    <a:pt x="24" y="5"/>
                    <a:pt x="24" y="4"/>
                    <a:pt x="24" y="2"/>
                  </a:cubicBezTo>
                  <a:cubicBezTo>
                    <a:pt x="24" y="1"/>
                    <a:pt x="25" y="0"/>
                    <a:pt x="25" y="0"/>
                  </a:cubicBezTo>
                  <a:cubicBezTo>
                    <a:pt x="25" y="68"/>
                    <a:pt x="48" y="130"/>
                    <a:pt x="86" y="18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1">
              <a:extLst>
                <a:ext uri="{FF2B5EF4-FFF2-40B4-BE49-F238E27FC236}">
                  <a16:creationId xmlns:a16="http://schemas.microsoft.com/office/drawing/2014/main" id="{438F8468-D53A-8BFD-D079-94FAA5729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1" y="3328988"/>
              <a:ext cx="7929563" cy="1157288"/>
            </a:xfrm>
            <a:custGeom>
              <a:avLst/>
              <a:gdLst>
                <a:gd name="T0" fmla="*/ 306 w 2112"/>
                <a:gd name="T1" fmla="*/ 185 h 307"/>
                <a:gd name="T2" fmla="*/ 306 w 2112"/>
                <a:gd name="T3" fmla="*/ 185 h 307"/>
                <a:gd name="T4" fmla="*/ 122 w 2112"/>
                <a:gd name="T5" fmla="*/ 0 h 307"/>
                <a:gd name="T6" fmla="*/ 0 w 2112"/>
                <a:gd name="T7" fmla="*/ 0 h 307"/>
                <a:gd name="T8" fmla="*/ 306 w 2112"/>
                <a:gd name="T9" fmla="*/ 307 h 307"/>
                <a:gd name="T10" fmla="*/ 2014 w 2112"/>
                <a:gd name="T11" fmla="*/ 307 h 307"/>
                <a:gd name="T12" fmla="*/ 2112 w 2112"/>
                <a:gd name="T13" fmla="*/ 209 h 307"/>
                <a:gd name="T14" fmla="*/ 2112 w 2112"/>
                <a:gd name="T15" fmla="*/ 185 h 307"/>
                <a:gd name="T16" fmla="*/ 306 w 2112"/>
                <a:gd name="T17" fmla="*/ 18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2" h="307">
                  <a:moveTo>
                    <a:pt x="306" y="185"/>
                  </a:moveTo>
                  <a:cubicBezTo>
                    <a:pt x="306" y="185"/>
                    <a:pt x="306" y="185"/>
                    <a:pt x="306" y="185"/>
                  </a:cubicBezTo>
                  <a:cubicBezTo>
                    <a:pt x="205" y="185"/>
                    <a:pt x="122" y="102"/>
                    <a:pt x="1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"/>
                    <a:pt x="137" y="307"/>
                    <a:pt x="306" y="307"/>
                  </a:cubicBezTo>
                  <a:cubicBezTo>
                    <a:pt x="2014" y="307"/>
                    <a:pt x="2014" y="307"/>
                    <a:pt x="2014" y="307"/>
                  </a:cubicBezTo>
                  <a:cubicBezTo>
                    <a:pt x="2068" y="307"/>
                    <a:pt x="2112" y="263"/>
                    <a:pt x="2112" y="209"/>
                  </a:cubicBezTo>
                  <a:cubicBezTo>
                    <a:pt x="2112" y="185"/>
                    <a:pt x="2112" y="185"/>
                    <a:pt x="2112" y="185"/>
                  </a:cubicBezTo>
                  <a:lnTo>
                    <a:pt x="306" y="18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2">
              <a:extLst>
                <a:ext uri="{FF2B5EF4-FFF2-40B4-BE49-F238E27FC236}">
                  <a16:creationId xmlns:a16="http://schemas.microsoft.com/office/drawing/2014/main" id="{2345B92C-AC5C-3F4C-EA53-64CA6156A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138" y="3332163"/>
              <a:ext cx="0" cy="34925"/>
            </a:xfrm>
            <a:custGeom>
              <a:avLst/>
              <a:gdLst>
                <a:gd name="T0" fmla="*/ 0 h 9"/>
                <a:gd name="T1" fmla="*/ 9 h 9"/>
                <a:gd name="T2" fmla="*/ 2 h 9"/>
                <a:gd name="T3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8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E79BDF2-8134-5CDF-534F-54C3154856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3639" y="3332179"/>
            <a:ext cx="2894012" cy="4343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</a:t>
            </a:r>
          </a:p>
          <a:p>
            <a:pPr lvl="0"/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805941B-E51D-C39F-3C26-94BBAF7A0C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3639" y="3114150"/>
            <a:ext cx="2894012" cy="21387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806CEAE-012D-217F-A99F-4EEA0533E0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03638" y="5690147"/>
            <a:ext cx="2894012" cy="4343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</a:t>
            </a:r>
          </a:p>
          <a:p>
            <a:pPr lvl="0"/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60C089F-304C-54CA-2699-4877E99810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03638" y="5472118"/>
            <a:ext cx="2894012" cy="21387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A4A2603-038C-D754-DA89-3C2503855C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79041" y="2167174"/>
            <a:ext cx="2894012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</a:t>
            </a:r>
          </a:p>
          <a:p>
            <a:pPr lvl="0"/>
            <a:endParaRPr lang="en-US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3CDF21E-61B3-5B03-1911-E8E40D99FC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79041" y="1949145"/>
            <a:ext cx="2894012" cy="2138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/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DDBBF19-E874-41FD-787F-BAB3873F65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9040" y="4525142"/>
            <a:ext cx="2894012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</a:t>
            </a:r>
          </a:p>
          <a:p>
            <a:pPr lvl="0"/>
            <a:endParaRPr lang="en-U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81BA19DC-73FE-4DED-975D-C596A41C26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9040" y="4307113"/>
            <a:ext cx="2894012" cy="2138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/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129CB14-89B1-3445-FADA-15BFF27FBD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2435" y="3121161"/>
            <a:ext cx="1729463" cy="4343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3600" b="1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124B8E06-9526-B435-8888-81D64842859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2435" y="5474921"/>
            <a:ext cx="1729463" cy="4343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3600" b="1" kern="1200" dirty="0">
                <a:solidFill>
                  <a:srgbClr val="7FA267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88D69D37-0BE3-CE04-5C27-F06A5D14694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30102" y="1953353"/>
            <a:ext cx="1729463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3600" b="1" kern="1200" dirty="0">
                <a:solidFill>
                  <a:srgbClr val="F7921E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4DDE4325-4DE3-8034-2D74-6F6FBA3AD2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30102" y="4307113"/>
            <a:ext cx="1729463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3600" b="1" kern="1200" dirty="0">
                <a:solidFill>
                  <a:srgbClr val="F3B700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39A0FF-7E42-B5D9-D806-F08A56831B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055A173-F910-139A-1C16-E65161D68D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2435" y="1078606"/>
            <a:ext cx="11100122" cy="5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F2A2AC0-A84E-373D-C64F-F94F359668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80023" y="2066244"/>
            <a:ext cx="430969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800" b="1" kern="1200" dirty="0">
                <a:solidFill>
                  <a:srgbClr val="F7921E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85FBC7-1E57-6E6F-285C-B55D30C26F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80023" y="3242388"/>
            <a:ext cx="430969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800" b="1" kern="1200" dirty="0">
                <a:solidFill>
                  <a:srgbClr val="235789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67F7368-2D08-5352-6380-5496B4CCB8C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80023" y="4428855"/>
            <a:ext cx="430969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800" b="1" kern="1200" dirty="0">
                <a:solidFill>
                  <a:srgbClr val="F3B700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D6D7B39-6FE6-51DA-19BC-33795EAB56E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80023" y="5595971"/>
            <a:ext cx="430969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800" b="1" kern="1200" dirty="0">
                <a:solidFill>
                  <a:srgbClr val="7FA267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420112A-6868-9630-4A5F-C41A865FF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1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p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E0E311A-09AB-64B6-1ABB-E85F2C1E6DA4}"/>
              </a:ext>
            </a:extLst>
          </p:cNvPr>
          <p:cNvSpPr/>
          <p:nvPr userDrawn="1"/>
        </p:nvSpPr>
        <p:spPr>
          <a:xfrm>
            <a:off x="4677446" y="2705207"/>
            <a:ext cx="2837109" cy="2837108"/>
          </a:xfrm>
          <a:prstGeom prst="ellips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24">
            <a:extLst>
              <a:ext uri="{FF2B5EF4-FFF2-40B4-BE49-F238E27FC236}">
                <a16:creationId xmlns:a16="http://schemas.microsoft.com/office/drawing/2014/main" id="{67C20F41-614B-78DD-EE39-470CC86C2D8A}"/>
              </a:ext>
            </a:extLst>
          </p:cNvPr>
          <p:cNvSpPr>
            <a:spLocks/>
          </p:cNvSpPr>
          <p:nvPr userDrawn="1"/>
        </p:nvSpPr>
        <p:spPr bwMode="auto">
          <a:xfrm>
            <a:off x="5392945" y="5112127"/>
            <a:ext cx="1408777" cy="1251456"/>
          </a:xfrm>
          <a:custGeom>
            <a:avLst/>
            <a:gdLst>
              <a:gd name="T0" fmla="*/ 206 w 670"/>
              <a:gd name="T1" fmla="*/ 595 h 595"/>
              <a:gd name="T2" fmla="*/ 141 w 670"/>
              <a:gd name="T3" fmla="*/ 557 h 595"/>
              <a:gd name="T4" fmla="*/ 13 w 670"/>
              <a:gd name="T5" fmla="*/ 335 h 595"/>
              <a:gd name="T6" fmla="*/ 13 w 670"/>
              <a:gd name="T7" fmla="*/ 260 h 595"/>
              <a:gd name="T8" fmla="*/ 141 w 670"/>
              <a:gd name="T9" fmla="*/ 38 h 595"/>
              <a:gd name="T10" fmla="*/ 206 w 670"/>
              <a:gd name="T11" fmla="*/ 0 h 595"/>
              <a:gd name="T12" fmla="*/ 463 w 670"/>
              <a:gd name="T13" fmla="*/ 0 h 595"/>
              <a:gd name="T14" fmla="*/ 528 w 670"/>
              <a:gd name="T15" fmla="*/ 38 h 595"/>
              <a:gd name="T16" fmla="*/ 656 w 670"/>
              <a:gd name="T17" fmla="*/ 260 h 595"/>
              <a:gd name="T18" fmla="*/ 656 w 670"/>
              <a:gd name="T19" fmla="*/ 335 h 595"/>
              <a:gd name="T20" fmla="*/ 528 w 670"/>
              <a:gd name="T21" fmla="*/ 557 h 595"/>
              <a:gd name="T22" fmla="*/ 463 w 670"/>
              <a:gd name="T23" fmla="*/ 595 h 595"/>
              <a:gd name="T24" fmla="*/ 206 w 670"/>
              <a:gd name="T25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0" h="595">
                <a:moveTo>
                  <a:pt x="206" y="595"/>
                </a:moveTo>
                <a:cubicBezTo>
                  <a:pt x="180" y="595"/>
                  <a:pt x="155" y="580"/>
                  <a:pt x="141" y="557"/>
                </a:cubicBezTo>
                <a:cubicBezTo>
                  <a:pt x="13" y="335"/>
                  <a:pt x="13" y="335"/>
                  <a:pt x="13" y="335"/>
                </a:cubicBezTo>
                <a:cubicBezTo>
                  <a:pt x="0" y="312"/>
                  <a:pt x="0" y="283"/>
                  <a:pt x="13" y="260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55" y="14"/>
                  <a:pt x="180" y="0"/>
                  <a:pt x="206" y="0"/>
                </a:cubicBezTo>
                <a:cubicBezTo>
                  <a:pt x="463" y="0"/>
                  <a:pt x="463" y="0"/>
                  <a:pt x="463" y="0"/>
                </a:cubicBezTo>
                <a:cubicBezTo>
                  <a:pt x="490" y="0"/>
                  <a:pt x="515" y="14"/>
                  <a:pt x="528" y="38"/>
                </a:cubicBezTo>
                <a:cubicBezTo>
                  <a:pt x="656" y="260"/>
                  <a:pt x="656" y="260"/>
                  <a:pt x="656" y="260"/>
                </a:cubicBezTo>
                <a:cubicBezTo>
                  <a:pt x="670" y="283"/>
                  <a:pt x="670" y="312"/>
                  <a:pt x="656" y="335"/>
                </a:cubicBezTo>
                <a:cubicBezTo>
                  <a:pt x="528" y="557"/>
                  <a:pt x="528" y="557"/>
                  <a:pt x="528" y="557"/>
                </a:cubicBezTo>
                <a:cubicBezTo>
                  <a:pt x="515" y="580"/>
                  <a:pt x="490" y="595"/>
                  <a:pt x="463" y="595"/>
                </a:cubicBezTo>
                <a:lnTo>
                  <a:pt x="206" y="5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26">
            <a:extLst>
              <a:ext uri="{FF2B5EF4-FFF2-40B4-BE49-F238E27FC236}">
                <a16:creationId xmlns:a16="http://schemas.microsoft.com/office/drawing/2014/main" id="{744C308F-0D71-E4B5-9893-8F98547B49AD}"/>
              </a:ext>
            </a:extLst>
          </p:cNvPr>
          <p:cNvSpPr>
            <a:spLocks/>
          </p:cNvSpPr>
          <p:nvPr userDrawn="1"/>
        </p:nvSpPr>
        <p:spPr bwMode="auto">
          <a:xfrm>
            <a:off x="5392945" y="1882161"/>
            <a:ext cx="1408777" cy="1251456"/>
          </a:xfrm>
          <a:custGeom>
            <a:avLst/>
            <a:gdLst>
              <a:gd name="T0" fmla="*/ 206 w 670"/>
              <a:gd name="T1" fmla="*/ 595 h 595"/>
              <a:gd name="T2" fmla="*/ 141 w 670"/>
              <a:gd name="T3" fmla="*/ 557 h 595"/>
              <a:gd name="T4" fmla="*/ 13 w 670"/>
              <a:gd name="T5" fmla="*/ 336 h 595"/>
              <a:gd name="T6" fmla="*/ 13 w 670"/>
              <a:gd name="T7" fmla="*/ 260 h 595"/>
              <a:gd name="T8" fmla="*/ 141 w 670"/>
              <a:gd name="T9" fmla="*/ 38 h 595"/>
              <a:gd name="T10" fmla="*/ 206 w 670"/>
              <a:gd name="T11" fmla="*/ 0 h 595"/>
              <a:gd name="T12" fmla="*/ 463 w 670"/>
              <a:gd name="T13" fmla="*/ 0 h 595"/>
              <a:gd name="T14" fmla="*/ 528 w 670"/>
              <a:gd name="T15" fmla="*/ 38 h 595"/>
              <a:gd name="T16" fmla="*/ 656 w 670"/>
              <a:gd name="T17" fmla="*/ 260 h 595"/>
              <a:gd name="T18" fmla="*/ 656 w 670"/>
              <a:gd name="T19" fmla="*/ 336 h 595"/>
              <a:gd name="T20" fmla="*/ 528 w 670"/>
              <a:gd name="T21" fmla="*/ 557 h 595"/>
              <a:gd name="T22" fmla="*/ 463 w 670"/>
              <a:gd name="T23" fmla="*/ 595 h 595"/>
              <a:gd name="T24" fmla="*/ 206 w 670"/>
              <a:gd name="T25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0" h="595">
                <a:moveTo>
                  <a:pt x="206" y="595"/>
                </a:moveTo>
                <a:cubicBezTo>
                  <a:pt x="180" y="595"/>
                  <a:pt x="155" y="581"/>
                  <a:pt x="141" y="557"/>
                </a:cubicBezTo>
                <a:cubicBezTo>
                  <a:pt x="13" y="336"/>
                  <a:pt x="13" y="336"/>
                  <a:pt x="13" y="336"/>
                </a:cubicBezTo>
                <a:cubicBezTo>
                  <a:pt x="0" y="312"/>
                  <a:pt x="0" y="283"/>
                  <a:pt x="13" y="260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55" y="15"/>
                  <a:pt x="180" y="0"/>
                  <a:pt x="206" y="0"/>
                </a:cubicBezTo>
                <a:cubicBezTo>
                  <a:pt x="463" y="0"/>
                  <a:pt x="463" y="0"/>
                  <a:pt x="463" y="0"/>
                </a:cubicBezTo>
                <a:cubicBezTo>
                  <a:pt x="490" y="0"/>
                  <a:pt x="515" y="15"/>
                  <a:pt x="528" y="38"/>
                </a:cubicBezTo>
                <a:cubicBezTo>
                  <a:pt x="656" y="260"/>
                  <a:pt x="656" y="260"/>
                  <a:pt x="656" y="260"/>
                </a:cubicBezTo>
                <a:cubicBezTo>
                  <a:pt x="670" y="283"/>
                  <a:pt x="670" y="312"/>
                  <a:pt x="656" y="336"/>
                </a:cubicBezTo>
                <a:cubicBezTo>
                  <a:pt x="528" y="557"/>
                  <a:pt x="528" y="557"/>
                  <a:pt x="528" y="557"/>
                </a:cubicBezTo>
                <a:cubicBezTo>
                  <a:pt x="515" y="581"/>
                  <a:pt x="490" y="595"/>
                  <a:pt x="463" y="595"/>
                </a:cubicBezTo>
                <a:lnTo>
                  <a:pt x="206" y="5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28">
            <a:extLst>
              <a:ext uri="{FF2B5EF4-FFF2-40B4-BE49-F238E27FC236}">
                <a16:creationId xmlns:a16="http://schemas.microsoft.com/office/drawing/2014/main" id="{E374A7DC-ED8D-5DDB-8834-1042CC1A5E0B}"/>
              </a:ext>
            </a:extLst>
          </p:cNvPr>
          <p:cNvSpPr>
            <a:spLocks/>
          </p:cNvSpPr>
          <p:nvPr userDrawn="1"/>
        </p:nvSpPr>
        <p:spPr bwMode="auto">
          <a:xfrm>
            <a:off x="3994833" y="4310857"/>
            <a:ext cx="1408777" cy="1251456"/>
          </a:xfrm>
          <a:custGeom>
            <a:avLst/>
            <a:gdLst>
              <a:gd name="T0" fmla="*/ 207 w 670"/>
              <a:gd name="T1" fmla="*/ 595 h 595"/>
              <a:gd name="T2" fmla="*/ 141 w 670"/>
              <a:gd name="T3" fmla="*/ 557 h 595"/>
              <a:gd name="T4" fmla="*/ 13 w 670"/>
              <a:gd name="T5" fmla="*/ 335 h 595"/>
              <a:gd name="T6" fmla="*/ 13 w 670"/>
              <a:gd name="T7" fmla="*/ 260 h 595"/>
              <a:gd name="T8" fmla="*/ 141 w 670"/>
              <a:gd name="T9" fmla="*/ 38 h 595"/>
              <a:gd name="T10" fmla="*/ 207 w 670"/>
              <a:gd name="T11" fmla="*/ 0 h 595"/>
              <a:gd name="T12" fmla="*/ 463 w 670"/>
              <a:gd name="T13" fmla="*/ 0 h 595"/>
              <a:gd name="T14" fmla="*/ 528 w 670"/>
              <a:gd name="T15" fmla="*/ 38 h 595"/>
              <a:gd name="T16" fmla="*/ 656 w 670"/>
              <a:gd name="T17" fmla="*/ 259 h 595"/>
              <a:gd name="T18" fmla="*/ 656 w 670"/>
              <a:gd name="T19" fmla="*/ 335 h 595"/>
              <a:gd name="T20" fmla="*/ 528 w 670"/>
              <a:gd name="T21" fmla="*/ 557 h 595"/>
              <a:gd name="T22" fmla="*/ 463 w 670"/>
              <a:gd name="T23" fmla="*/ 595 h 595"/>
              <a:gd name="T24" fmla="*/ 207 w 670"/>
              <a:gd name="T25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0" h="595">
                <a:moveTo>
                  <a:pt x="207" y="595"/>
                </a:moveTo>
                <a:cubicBezTo>
                  <a:pt x="180" y="595"/>
                  <a:pt x="155" y="580"/>
                  <a:pt x="141" y="557"/>
                </a:cubicBezTo>
                <a:cubicBezTo>
                  <a:pt x="13" y="335"/>
                  <a:pt x="13" y="335"/>
                  <a:pt x="13" y="335"/>
                </a:cubicBezTo>
                <a:cubicBezTo>
                  <a:pt x="0" y="312"/>
                  <a:pt x="0" y="283"/>
                  <a:pt x="13" y="260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55" y="14"/>
                  <a:pt x="180" y="0"/>
                  <a:pt x="207" y="0"/>
                </a:cubicBezTo>
                <a:cubicBezTo>
                  <a:pt x="463" y="0"/>
                  <a:pt x="463" y="0"/>
                  <a:pt x="463" y="0"/>
                </a:cubicBezTo>
                <a:cubicBezTo>
                  <a:pt x="490" y="0"/>
                  <a:pt x="515" y="14"/>
                  <a:pt x="528" y="38"/>
                </a:cubicBezTo>
                <a:cubicBezTo>
                  <a:pt x="656" y="259"/>
                  <a:pt x="656" y="259"/>
                  <a:pt x="656" y="259"/>
                </a:cubicBezTo>
                <a:cubicBezTo>
                  <a:pt x="670" y="283"/>
                  <a:pt x="670" y="312"/>
                  <a:pt x="656" y="335"/>
                </a:cubicBezTo>
                <a:cubicBezTo>
                  <a:pt x="528" y="557"/>
                  <a:pt x="528" y="557"/>
                  <a:pt x="528" y="557"/>
                </a:cubicBezTo>
                <a:cubicBezTo>
                  <a:pt x="515" y="580"/>
                  <a:pt x="490" y="595"/>
                  <a:pt x="463" y="595"/>
                </a:cubicBezTo>
                <a:cubicBezTo>
                  <a:pt x="207" y="595"/>
                  <a:pt x="207" y="595"/>
                  <a:pt x="207" y="59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30">
            <a:extLst>
              <a:ext uri="{FF2B5EF4-FFF2-40B4-BE49-F238E27FC236}">
                <a16:creationId xmlns:a16="http://schemas.microsoft.com/office/drawing/2014/main" id="{E46B1545-7907-ABB6-7A3E-F2A5A8E23F9C}"/>
              </a:ext>
            </a:extLst>
          </p:cNvPr>
          <p:cNvSpPr>
            <a:spLocks/>
          </p:cNvSpPr>
          <p:nvPr userDrawn="1"/>
        </p:nvSpPr>
        <p:spPr bwMode="auto">
          <a:xfrm>
            <a:off x="6788390" y="2691430"/>
            <a:ext cx="1408777" cy="1251456"/>
          </a:xfrm>
          <a:custGeom>
            <a:avLst/>
            <a:gdLst>
              <a:gd name="T0" fmla="*/ 207 w 670"/>
              <a:gd name="T1" fmla="*/ 595 h 595"/>
              <a:gd name="T2" fmla="*/ 142 w 670"/>
              <a:gd name="T3" fmla="*/ 557 h 595"/>
              <a:gd name="T4" fmla="*/ 14 w 670"/>
              <a:gd name="T5" fmla="*/ 335 h 595"/>
              <a:gd name="T6" fmla="*/ 14 w 670"/>
              <a:gd name="T7" fmla="*/ 260 h 595"/>
              <a:gd name="T8" fmla="*/ 142 w 670"/>
              <a:gd name="T9" fmla="*/ 38 h 595"/>
              <a:gd name="T10" fmla="*/ 207 w 670"/>
              <a:gd name="T11" fmla="*/ 0 h 595"/>
              <a:gd name="T12" fmla="*/ 463 w 670"/>
              <a:gd name="T13" fmla="*/ 0 h 595"/>
              <a:gd name="T14" fmla="*/ 529 w 670"/>
              <a:gd name="T15" fmla="*/ 38 h 595"/>
              <a:gd name="T16" fmla="*/ 657 w 670"/>
              <a:gd name="T17" fmla="*/ 260 h 595"/>
              <a:gd name="T18" fmla="*/ 657 w 670"/>
              <a:gd name="T19" fmla="*/ 335 h 595"/>
              <a:gd name="T20" fmla="*/ 529 w 670"/>
              <a:gd name="T21" fmla="*/ 557 h 595"/>
              <a:gd name="T22" fmla="*/ 464 w 670"/>
              <a:gd name="T23" fmla="*/ 595 h 595"/>
              <a:gd name="T24" fmla="*/ 207 w 670"/>
              <a:gd name="T25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0" h="595">
                <a:moveTo>
                  <a:pt x="207" y="595"/>
                </a:moveTo>
                <a:cubicBezTo>
                  <a:pt x="180" y="595"/>
                  <a:pt x="155" y="580"/>
                  <a:pt x="142" y="557"/>
                </a:cubicBezTo>
                <a:cubicBezTo>
                  <a:pt x="14" y="335"/>
                  <a:pt x="14" y="335"/>
                  <a:pt x="14" y="335"/>
                </a:cubicBezTo>
                <a:cubicBezTo>
                  <a:pt x="0" y="312"/>
                  <a:pt x="0" y="283"/>
                  <a:pt x="14" y="260"/>
                </a:cubicBezTo>
                <a:cubicBezTo>
                  <a:pt x="142" y="38"/>
                  <a:pt x="142" y="38"/>
                  <a:pt x="142" y="38"/>
                </a:cubicBezTo>
                <a:cubicBezTo>
                  <a:pt x="155" y="15"/>
                  <a:pt x="180" y="0"/>
                  <a:pt x="207" y="0"/>
                </a:cubicBezTo>
                <a:cubicBezTo>
                  <a:pt x="463" y="0"/>
                  <a:pt x="463" y="0"/>
                  <a:pt x="463" y="0"/>
                </a:cubicBezTo>
                <a:cubicBezTo>
                  <a:pt x="490" y="0"/>
                  <a:pt x="515" y="15"/>
                  <a:pt x="529" y="38"/>
                </a:cubicBezTo>
                <a:cubicBezTo>
                  <a:pt x="657" y="260"/>
                  <a:pt x="657" y="260"/>
                  <a:pt x="657" y="260"/>
                </a:cubicBezTo>
                <a:cubicBezTo>
                  <a:pt x="670" y="283"/>
                  <a:pt x="670" y="312"/>
                  <a:pt x="657" y="335"/>
                </a:cubicBezTo>
                <a:cubicBezTo>
                  <a:pt x="529" y="557"/>
                  <a:pt x="529" y="557"/>
                  <a:pt x="529" y="557"/>
                </a:cubicBezTo>
                <a:cubicBezTo>
                  <a:pt x="515" y="580"/>
                  <a:pt x="490" y="595"/>
                  <a:pt x="464" y="595"/>
                </a:cubicBezTo>
                <a:cubicBezTo>
                  <a:pt x="207" y="595"/>
                  <a:pt x="207" y="595"/>
                  <a:pt x="207" y="5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33">
            <a:extLst>
              <a:ext uri="{FF2B5EF4-FFF2-40B4-BE49-F238E27FC236}">
                <a16:creationId xmlns:a16="http://schemas.microsoft.com/office/drawing/2014/main" id="{0941FA54-E4E5-8192-B491-B501468C849C}"/>
              </a:ext>
            </a:extLst>
          </p:cNvPr>
          <p:cNvSpPr>
            <a:spLocks/>
          </p:cNvSpPr>
          <p:nvPr userDrawn="1"/>
        </p:nvSpPr>
        <p:spPr bwMode="auto">
          <a:xfrm>
            <a:off x="3996611" y="2690541"/>
            <a:ext cx="1408777" cy="1253234"/>
          </a:xfrm>
          <a:custGeom>
            <a:avLst/>
            <a:gdLst>
              <a:gd name="T0" fmla="*/ 206 w 670"/>
              <a:gd name="T1" fmla="*/ 595 h 596"/>
              <a:gd name="T2" fmla="*/ 141 w 670"/>
              <a:gd name="T3" fmla="*/ 557 h 596"/>
              <a:gd name="T4" fmla="*/ 13 w 670"/>
              <a:gd name="T5" fmla="*/ 335 h 596"/>
              <a:gd name="T6" fmla="*/ 14 w 670"/>
              <a:gd name="T7" fmla="*/ 259 h 596"/>
              <a:gd name="T8" fmla="*/ 142 w 670"/>
              <a:gd name="T9" fmla="*/ 38 h 596"/>
              <a:gd name="T10" fmla="*/ 208 w 670"/>
              <a:gd name="T11" fmla="*/ 0 h 596"/>
              <a:gd name="T12" fmla="*/ 464 w 670"/>
              <a:gd name="T13" fmla="*/ 1 h 596"/>
              <a:gd name="T14" fmla="*/ 529 w 670"/>
              <a:gd name="T15" fmla="*/ 39 h 596"/>
              <a:gd name="T16" fmla="*/ 657 w 670"/>
              <a:gd name="T17" fmla="*/ 261 h 596"/>
              <a:gd name="T18" fmla="*/ 656 w 670"/>
              <a:gd name="T19" fmla="*/ 337 h 596"/>
              <a:gd name="T20" fmla="*/ 528 w 670"/>
              <a:gd name="T21" fmla="*/ 558 h 596"/>
              <a:gd name="T22" fmla="*/ 462 w 670"/>
              <a:gd name="T23" fmla="*/ 596 h 596"/>
              <a:gd name="T24" fmla="*/ 206 w 670"/>
              <a:gd name="T25" fmla="*/ 595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0" h="596">
                <a:moveTo>
                  <a:pt x="206" y="595"/>
                </a:moveTo>
                <a:cubicBezTo>
                  <a:pt x="179" y="595"/>
                  <a:pt x="154" y="580"/>
                  <a:pt x="141" y="557"/>
                </a:cubicBezTo>
                <a:cubicBezTo>
                  <a:pt x="13" y="335"/>
                  <a:pt x="13" y="335"/>
                  <a:pt x="13" y="335"/>
                </a:cubicBezTo>
                <a:cubicBezTo>
                  <a:pt x="0" y="311"/>
                  <a:pt x="0" y="282"/>
                  <a:pt x="14" y="259"/>
                </a:cubicBezTo>
                <a:cubicBezTo>
                  <a:pt x="142" y="38"/>
                  <a:pt x="142" y="38"/>
                  <a:pt x="142" y="38"/>
                </a:cubicBezTo>
                <a:cubicBezTo>
                  <a:pt x="156" y="15"/>
                  <a:pt x="181" y="0"/>
                  <a:pt x="208" y="0"/>
                </a:cubicBezTo>
                <a:cubicBezTo>
                  <a:pt x="464" y="1"/>
                  <a:pt x="464" y="1"/>
                  <a:pt x="464" y="1"/>
                </a:cubicBezTo>
                <a:cubicBezTo>
                  <a:pt x="491" y="1"/>
                  <a:pt x="516" y="16"/>
                  <a:pt x="529" y="39"/>
                </a:cubicBezTo>
                <a:cubicBezTo>
                  <a:pt x="657" y="261"/>
                  <a:pt x="657" y="261"/>
                  <a:pt x="657" y="261"/>
                </a:cubicBezTo>
                <a:cubicBezTo>
                  <a:pt x="670" y="285"/>
                  <a:pt x="670" y="314"/>
                  <a:pt x="656" y="337"/>
                </a:cubicBezTo>
                <a:cubicBezTo>
                  <a:pt x="528" y="558"/>
                  <a:pt x="528" y="558"/>
                  <a:pt x="528" y="558"/>
                </a:cubicBezTo>
                <a:cubicBezTo>
                  <a:pt x="514" y="581"/>
                  <a:pt x="489" y="596"/>
                  <a:pt x="462" y="596"/>
                </a:cubicBezTo>
                <a:lnTo>
                  <a:pt x="206" y="59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35">
            <a:extLst>
              <a:ext uri="{FF2B5EF4-FFF2-40B4-BE49-F238E27FC236}">
                <a16:creationId xmlns:a16="http://schemas.microsoft.com/office/drawing/2014/main" id="{BA9E0F85-CD8D-D9F0-3B4C-36628896DF39}"/>
              </a:ext>
            </a:extLst>
          </p:cNvPr>
          <p:cNvSpPr>
            <a:spLocks/>
          </p:cNvSpPr>
          <p:nvPr userDrawn="1"/>
        </p:nvSpPr>
        <p:spPr bwMode="auto">
          <a:xfrm>
            <a:off x="6786612" y="4309968"/>
            <a:ext cx="1408777" cy="1253234"/>
          </a:xfrm>
          <a:custGeom>
            <a:avLst/>
            <a:gdLst>
              <a:gd name="T0" fmla="*/ 206 w 670"/>
              <a:gd name="T1" fmla="*/ 595 h 596"/>
              <a:gd name="T2" fmla="*/ 141 w 670"/>
              <a:gd name="T3" fmla="*/ 557 h 596"/>
              <a:gd name="T4" fmla="*/ 13 w 670"/>
              <a:gd name="T5" fmla="*/ 334 h 596"/>
              <a:gd name="T6" fmla="*/ 14 w 670"/>
              <a:gd name="T7" fmla="*/ 259 h 596"/>
              <a:gd name="T8" fmla="*/ 143 w 670"/>
              <a:gd name="T9" fmla="*/ 37 h 596"/>
              <a:gd name="T10" fmla="*/ 208 w 670"/>
              <a:gd name="T11" fmla="*/ 0 h 596"/>
              <a:gd name="T12" fmla="*/ 464 w 670"/>
              <a:gd name="T13" fmla="*/ 1 h 596"/>
              <a:gd name="T14" fmla="*/ 529 w 670"/>
              <a:gd name="T15" fmla="*/ 39 h 596"/>
              <a:gd name="T16" fmla="*/ 657 w 670"/>
              <a:gd name="T17" fmla="*/ 261 h 596"/>
              <a:gd name="T18" fmla="*/ 657 w 670"/>
              <a:gd name="T19" fmla="*/ 337 h 596"/>
              <a:gd name="T20" fmla="*/ 528 w 670"/>
              <a:gd name="T21" fmla="*/ 558 h 596"/>
              <a:gd name="T22" fmla="*/ 462 w 670"/>
              <a:gd name="T23" fmla="*/ 596 h 596"/>
              <a:gd name="T24" fmla="*/ 206 w 670"/>
              <a:gd name="T25" fmla="*/ 595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0" h="596">
                <a:moveTo>
                  <a:pt x="206" y="595"/>
                </a:moveTo>
                <a:cubicBezTo>
                  <a:pt x="179" y="595"/>
                  <a:pt x="154" y="580"/>
                  <a:pt x="141" y="557"/>
                </a:cubicBezTo>
                <a:cubicBezTo>
                  <a:pt x="13" y="334"/>
                  <a:pt x="13" y="334"/>
                  <a:pt x="13" y="334"/>
                </a:cubicBezTo>
                <a:cubicBezTo>
                  <a:pt x="0" y="311"/>
                  <a:pt x="0" y="282"/>
                  <a:pt x="14" y="259"/>
                </a:cubicBezTo>
                <a:cubicBezTo>
                  <a:pt x="143" y="37"/>
                  <a:pt x="143" y="37"/>
                  <a:pt x="143" y="37"/>
                </a:cubicBezTo>
                <a:cubicBezTo>
                  <a:pt x="156" y="14"/>
                  <a:pt x="181" y="0"/>
                  <a:pt x="208" y="0"/>
                </a:cubicBezTo>
                <a:cubicBezTo>
                  <a:pt x="464" y="1"/>
                  <a:pt x="464" y="1"/>
                  <a:pt x="464" y="1"/>
                </a:cubicBezTo>
                <a:cubicBezTo>
                  <a:pt x="491" y="1"/>
                  <a:pt x="516" y="16"/>
                  <a:pt x="529" y="39"/>
                </a:cubicBezTo>
                <a:cubicBezTo>
                  <a:pt x="657" y="261"/>
                  <a:pt x="657" y="261"/>
                  <a:pt x="657" y="261"/>
                </a:cubicBezTo>
                <a:cubicBezTo>
                  <a:pt x="670" y="284"/>
                  <a:pt x="670" y="313"/>
                  <a:pt x="657" y="337"/>
                </a:cubicBezTo>
                <a:cubicBezTo>
                  <a:pt x="528" y="558"/>
                  <a:pt x="528" y="558"/>
                  <a:pt x="528" y="558"/>
                </a:cubicBezTo>
                <a:cubicBezTo>
                  <a:pt x="514" y="581"/>
                  <a:pt x="489" y="596"/>
                  <a:pt x="462" y="596"/>
                </a:cubicBezTo>
                <a:lnTo>
                  <a:pt x="206" y="59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32">
            <a:extLst>
              <a:ext uri="{FF2B5EF4-FFF2-40B4-BE49-F238E27FC236}">
                <a16:creationId xmlns:a16="http://schemas.microsoft.com/office/drawing/2014/main" id="{AE8696B4-6C6E-C2B9-0B35-B783E40F427D}"/>
              </a:ext>
            </a:extLst>
          </p:cNvPr>
          <p:cNvSpPr>
            <a:spLocks/>
          </p:cNvSpPr>
          <p:nvPr userDrawn="1"/>
        </p:nvSpPr>
        <p:spPr bwMode="auto">
          <a:xfrm>
            <a:off x="5091635" y="3246497"/>
            <a:ext cx="2008730" cy="1751861"/>
          </a:xfrm>
          <a:custGeom>
            <a:avLst/>
            <a:gdLst>
              <a:gd name="T0" fmla="*/ 951 w 955"/>
              <a:gd name="T1" fmla="*/ 406 h 833"/>
              <a:gd name="T2" fmla="*/ 726 w 955"/>
              <a:gd name="T3" fmla="*/ 13 h 833"/>
              <a:gd name="T4" fmla="*/ 705 w 955"/>
              <a:gd name="T5" fmla="*/ 2 h 833"/>
              <a:gd name="T6" fmla="*/ 253 w 955"/>
              <a:gd name="T7" fmla="*/ 0 h 833"/>
              <a:gd name="T8" fmla="*/ 232 w 955"/>
              <a:gd name="T9" fmla="*/ 12 h 833"/>
              <a:gd name="T10" fmla="*/ 4 w 955"/>
              <a:gd name="T11" fmla="*/ 403 h 833"/>
              <a:gd name="T12" fmla="*/ 4 w 955"/>
              <a:gd name="T13" fmla="*/ 427 h 833"/>
              <a:gd name="T14" fmla="*/ 229 w 955"/>
              <a:gd name="T15" fmla="*/ 820 h 833"/>
              <a:gd name="T16" fmla="*/ 250 w 955"/>
              <a:gd name="T17" fmla="*/ 832 h 833"/>
              <a:gd name="T18" fmla="*/ 703 w 955"/>
              <a:gd name="T19" fmla="*/ 833 h 833"/>
              <a:gd name="T20" fmla="*/ 703 w 955"/>
              <a:gd name="T21" fmla="*/ 833 h 833"/>
              <a:gd name="T22" fmla="*/ 723 w 955"/>
              <a:gd name="T23" fmla="*/ 821 h 833"/>
              <a:gd name="T24" fmla="*/ 951 w 955"/>
              <a:gd name="T25" fmla="*/ 430 h 833"/>
              <a:gd name="T26" fmla="*/ 951 w 955"/>
              <a:gd name="T27" fmla="*/ 406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55" h="833">
                <a:moveTo>
                  <a:pt x="951" y="406"/>
                </a:moveTo>
                <a:cubicBezTo>
                  <a:pt x="726" y="13"/>
                  <a:pt x="726" y="13"/>
                  <a:pt x="726" y="13"/>
                </a:cubicBezTo>
                <a:cubicBezTo>
                  <a:pt x="722" y="6"/>
                  <a:pt x="714" y="2"/>
                  <a:pt x="705" y="2"/>
                </a:cubicBezTo>
                <a:cubicBezTo>
                  <a:pt x="253" y="0"/>
                  <a:pt x="253" y="0"/>
                  <a:pt x="253" y="0"/>
                </a:cubicBezTo>
                <a:cubicBezTo>
                  <a:pt x="244" y="0"/>
                  <a:pt x="236" y="4"/>
                  <a:pt x="232" y="12"/>
                </a:cubicBezTo>
                <a:cubicBezTo>
                  <a:pt x="4" y="403"/>
                  <a:pt x="4" y="403"/>
                  <a:pt x="4" y="403"/>
                </a:cubicBezTo>
                <a:cubicBezTo>
                  <a:pt x="0" y="410"/>
                  <a:pt x="0" y="419"/>
                  <a:pt x="4" y="427"/>
                </a:cubicBezTo>
                <a:cubicBezTo>
                  <a:pt x="229" y="820"/>
                  <a:pt x="229" y="820"/>
                  <a:pt x="229" y="820"/>
                </a:cubicBezTo>
                <a:cubicBezTo>
                  <a:pt x="233" y="827"/>
                  <a:pt x="241" y="831"/>
                  <a:pt x="250" y="832"/>
                </a:cubicBezTo>
                <a:cubicBezTo>
                  <a:pt x="703" y="833"/>
                  <a:pt x="703" y="833"/>
                  <a:pt x="703" y="833"/>
                </a:cubicBezTo>
                <a:cubicBezTo>
                  <a:pt x="703" y="833"/>
                  <a:pt x="703" y="833"/>
                  <a:pt x="703" y="833"/>
                </a:cubicBezTo>
                <a:cubicBezTo>
                  <a:pt x="711" y="833"/>
                  <a:pt x="719" y="829"/>
                  <a:pt x="723" y="821"/>
                </a:cubicBezTo>
                <a:cubicBezTo>
                  <a:pt x="951" y="430"/>
                  <a:pt x="951" y="430"/>
                  <a:pt x="951" y="430"/>
                </a:cubicBezTo>
                <a:cubicBezTo>
                  <a:pt x="955" y="423"/>
                  <a:pt x="955" y="414"/>
                  <a:pt x="951" y="406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Text Placeholder 6">
            <a:extLst>
              <a:ext uri="{FF2B5EF4-FFF2-40B4-BE49-F238E27FC236}">
                <a16:creationId xmlns:a16="http://schemas.microsoft.com/office/drawing/2014/main" id="{42B3C2FE-C421-2E63-1D7C-E74C447F4A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6930" y="1907000"/>
            <a:ext cx="3446876" cy="4343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</a:t>
            </a:r>
          </a:p>
          <a:p>
            <a:pPr lvl="0"/>
            <a:endParaRPr lang="en-US"/>
          </a:p>
        </p:txBody>
      </p:sp>
      <p:sp>
        <p:nvSpPr>
          <p:cNvPr id="104" name="Text Placeholder 6">
            <a:extLst>
              <a:ext uri="{FF2B5EF4-FFF2-40B4-BE49-F238E27FC236}">
                <a16:creationId xmlns:a16="http://schemas.microsoft.com/office/drawing/2014/main" id="{15B2CA24-64A5-7A14-7EE9-FA058C26FF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99794" y="1679426"/>
            <a:ext cx="2894012" cy="2138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rgbClr val="F7921E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105" name="Text Placeholder 6">
            <a:extLst>
              <a:ext uri="{FF2B5EF4-FFF2-40B4-BE49-F238E27FC236}">
                <a16:creationId xmlns:a16="http://schemas.microsoft.com/office/drawing/2014/main" id="{3D254318-A216-C4A8-BF50-010562FC51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897" y="3228258"/>
            <a:ext cx="3446876" cy="4343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</a:t>
            </a:r>
          </a:p>
          <a:p>
            <a:pPr lvl="0"/>
            <a:endParaRPr lang="en-US"/>
          </a:p>
        </p:txBody>
      </p:sp>
      <p:sp>
        <p:nvSpPr>
          <p:cNvPr id="106" name="Text Placeholder 6">
            <a:extLst>
              <a:ext uri="{FF2B5EF4-FFF2-40B4-BE49-F238E27FC236}">
                <a16:creationId xmlns:a16="http://schemas.microsoft.com/office/drawing/2014/main" id="{25AF95A9-D860-3AC6-9E22-1B00AD9293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1761" y="3000684"/>
            <a:ext cx="2894012" cy="2138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rgbClr val="90C3C8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107" name="Text Placeholder 6">
            <a:extLst>
              <a:ext uri="{FF2B5EF4-FFF2-40B4-BE49-F238E27FC236}">
                <a16:creationId xmlns:a16="http://schemas.microsoft.com/office/drawing/2014/main" id="{49E891D4-6833-C44B-C9FC-5E1DA2A3CC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8897" y="4856714"/>
            <a:ext cx="3446876" cy="4343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</a:t>
            </a:r>
          </a:p>
          <a:p>
            <a:pPr lvl="0"/>
            <a:endParaRPr lang="en-US"/>
          </a:p>
        </p:txBody>
      </p:sp>
      <p:sp>
        <p:nvSpPr>
          <p:cNvPr id="108" name="Text Placeholder 6">
            <a:extLst>
              <a:ext uri="{FF2B5EF4-FFF2-40B4-BE49-F238E27FC236}">
                <a16:creationId xmlns:a16="http://schemas.microsoft.com/office/drawing/2014/main" id="{61EF65B5-30B6-343E-D53D-F890EA3458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761" y="4629140"/>
            <a:ext cx="2894012" cy="2138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rgbClr val="A72608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115" name="Text Placeholder 6">
            <a:extLst>
              <a:ext uri="{FF2B5EF4-FFF2-40B4-BE49-F238E27FC236}">
                <a16:creationId xmlns:a16="http://schemas.microsoft.com/office/drawing/2014/main" id="{74B08506-7B90-1393-C4BE-A7D504C072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28850" y="3172898"/>
            <a:ext cx="3446876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</a:t>
            </a:r>
          </a:p>
          <a:p>
            <a:pPr lvl="0"/>
            <a:endParaRPr lang="en-US"/>
          </a:p>
        </p:txBody>
      </p:sp>
      <p:sp>
        <p:nvSpPr>
          <p:cNvPr id="116" name="Text Placeholder 6">
            <a:extLst>
              <a:ext uri="{FF2B5EF4-FFF2-40B4-BE49-F238E27FC236}">
                <a16:creationId xmlns:a16="http://schemas.microsoft.com/office/drawing/2014/main" id="{B141B18F-DF4C-87EC-B70A-979513F8C8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850" y="2945324"/>
            <a:ext cx="2894012" cy="2138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rgbClr val="235789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117" name="Text Placeholder 6">
            <a:extLst>
              <a:ext uri="{FF2B5EF4-FFF2-40B4-BE49-F238E27FC236}">
                <a16:creationId xmlns:a16="http://schemas.microsoft.com/office/drawing/2014/main" id="{3EC1CDF3-EE36-1611-F3DC-4D473422B30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28850" y="4762047"/>
            <a:ext cx="3446876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</a:t>
            </a:r>
          </a:p>
          <a:p>
            <a:pPr lvl="0"/>
            <a:endParaRPr lang="en-US"/>
          </a:p>
        </p:txBody>
      </p:sp>
      <p:sp>
        <p:nvSpPr>
          <p:cNvPr id="118" name="Text Placeholder 6">
            <a:extLst>
              <a:ext uri="{FF2B5EF4-FFF2-40B4-BE49-F238E27FC236}">
                <a16:creationId xmlns:a16="http://schemas.microsoft.com/office/drawing/2014/main" id="{9C6DC88E-1476-C00B-BCF0-60235D089C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28850" y="4534473"/>
            <a:ext cx="2894012" cy="2138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rgbClr val="F3B700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119" name="Text Placeholder 6">
            <a:extLst>
              <a:ext uri="{FF2B5EF4-FFF2-40B4-BE49-F238E27FC236}">
                <a16:creationId xmlns:a16="http://schemas.microsoft.com/office/drawing/2014/main" id="{B12B9BAD-7524-64DE-4287-1E22958EC9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00365" y="5929696"/>
            <a:ext cx="3446876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</a:t>
            </a:r>
          </a:p>
          <a:p>
            <a:pPr lvl="0"/>
            <a:endParaRPr lang="en-US"/>
          </a:p>
        </p:txBody>
      </p:sp>
      <p:sp>
        <p:nvSpPr>
          <p:cNvPr id="120" name="Text Placeholder 6">
            <a:extLst>
              <a:ext uri="{FF2B5EF4-FFF2-40B4-BE49-F238E27FC236}">
                <a16:creationId xmlns:a16="http://schemas.microsoft.com/office/drawing/2014/main" id="{A1D93916-4D33-9421-AF7F-99630324542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00365" y="5702122"/>
            <a:ext cx="2894012" cy="2138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rgbClr val="7FA267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26F781D-3EE9-A6AA-8E67-49B0DFC488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96E3DA-0D21-4130-CB6F-7E507DE16F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2435" y="1078606"/>
            <a:ext cx="11100122" cy="5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6068D18-A84B-9D1D-1A3D-DEFF88F14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6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ption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67A14-35CC-EA17-93DA-97CBDD83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900164C-AE9F-5C27-A992-FDB8E7256DA0}"/>
              </a:ext>
            </a:extLst>
          </p:cNvPr>
          <p:cNvGrpSpPr/>
          <p:nvPr userDrawn="1"/>
        </p:nvGrpSpPr>
        <p:grpSpPr>
          <a:xfrm>
            <a:off x="4976134" y="2117644"/>
            <a:ext cx="3889865" cy="2087502"/>
            <a:chOff x="5954897" y="2008650"/>
            <a:chExt cx="4184931" cy="2245850"/>
          </a:xfrm>
        </p:grpSpPr>
        <p:sp>
          <p:nvSpPr>
            <p:cNvPr id="51" name="Rounded Rectangle 2">
              <a:extLst>
                <a:ext uri="{FF2B5EF4-FFF2-40B4-BE49-F238E27FC236}">
                  <a16:creationId xmlns:a16="http://schemas.microsoft.com/office/drawing/2014/main" id="{A27AD142-0A61-EF33-4981-076268D41219}"/>
                </a:ext>
              </a:extLst>
            </p:cNvPr>
            <p:cNvSpPr/>
            <p:nvPr/>
          </p:nvSpPr>
          <p:spPr>
            <a:xfrm>
              <a:off x="6464300" y="2008650"/>
              <a:ext cx="3675528" cy="1907250"/>
            </a:xfrm>
            <a:prstGeom prst="roundRect">
              <a:avLst>
                <a:gd name="adj" fmla="val 468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0509B353-6333-7264-59FF-450BC65DAF1C}"/>
                </a:ext>
              </a:extLst>
            </p:cNvPr>
            <p:cNvSpPr/>
            <p:nvPr/>
          </p:nvSpPr>
          <p:spPr>
            <a:xfrm>
              <a:off x="5954897" y="2008650"/>
              <a:ext cx="1207902" cy="1907250"/>
            </a:xfrm>
            <a:custGeom>
              <a:avLst/>
              <a:gdLst>
                <a:gd name="connsiteX0" fmla="*/ 89278 w 1207902"/>
                <a:gd name="connsiteY0" fmla="*/ 0 h 1907250"/>
                <a:gd name="connsiteX1" fmla="*/ 1207902 w 1207902"/>
                <a:gd name="connsiteY1" fmla="*/ 0 h 1907250"/>
                <a:gd name="connsiteX2" fmla="*/ 1207902 w 1207902"/>
                <a:gd name="connsiteY2" fmla="*/ 1907250 h 1907250"/>
                <a:gd name="connsiteX3" fmla="*/ 89278 w 1207902"/>
                <a:gd name="connsiteY3" fmla="*/ 1907250 h 1907250"/>
                <a:gd name="connsiteX4" fmla="*/ 0 w 1207902"/>
                <a:gd name="connsiteY4" fmla="*/ 1817972 h 1907250"/>
                <a:gd name="connsiteX5" fmla="*/ 0 w 1207902"/>
                <a:gd name="connsiteY5" fmla="*/ 89278 h 1907250"/>
                <a:gd name="connsiteX6" fmla="*/ 89278 w 1207902"/>
                <a:gd name="connsiteY6" fmla="*/ 0 h 190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7902" h="1907250">
                  <a:moveTo>
                    <a:pt x="89278" y="0"/>
                  </a:moveTo>
                  <a:lnTo>
                    <a:pt x="1207902" y="0"/>
                  </a:lnTo>
                  <a:lnTo>
                    <a:pt x="1207902" y="1907250"/>
                  </a:lnTo>
                  <a:lnTo>
                    <a:pt x="89278" y="1907250"/>
                  </a:lnTo>
                  <a:cubicBezTo>
                    <a:pt x="39971" y="1907250"/>
                    <a:pt x="0" y="1867279"/>
                    <a:pt x="0" y="1817972"/>
                  </a:cubicBezTo>
                  <a:lnTo>
                    <a:pt x="0" y="89278"/>
                  </a:lnTo>
                  <a:cubicBezTo>
                    <a:pt x="0" y="39971"/>
                    <a:pt x="39971" y="0"/>
                    <a:pt x="89278" y="0"/>
                  </a:cubicBez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83C30EEA-3C84-9B30-2A48-F3ADAE7DC2A9}"/>
                </a:ext>
              </a:extLst>
            </p:cNvPr>
            <p:cNvSpPr/>
            <p:nvPr/>
          </p:nvSpPr>
          <p:spPr>
            <a:xfrm rot="10800000">
              <a:off x="9410700" y="3915900"/>
              <a:ext cx="392776" cy="3386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1A40852-A0A5-8E5D-0307-9E121EACC45F}"/>
              </a:ext>
            </a:extLst>
          </p:cNvPr>
          <p:cNvGrpSpPr/>
          <p:nvPr userDrawn="1"/>
        </p:nvGrpSpPr>
        <p:grpSpPr>
          <a:xfrm flipV="1">
            <a:off x="3326002" y="4064589"/>
            <a:ext cx="3897116" cy="2087502"/>
            <a:chOff x="6464300" y="2008650"/>
            <a:chExt cx="4192731" cy="2245850"/>
          </a:xfrm>
        </p:grpSpPr>
        <p:sp>
          <p:nvSpPr>
            <p:cNvPr id="55" name="Rounded Rectangle 9">
              <a:extLst>
                <a:ext uri="{FF2B5EF4-FFF2-40B4-BE49-F238E27FC236}">
                  <a16:creationId xmlns:a16="http://schemas.microsoft.com/office/drawing/2014/main" id="{AB7F6AE5-618D-F27D-4D5C-6A3A391C5C95}"/>
                </a:ext>
              </a:extLst>
            </p:cNvPr>
            <p:cNvSpPr/>
            <p:nvPr/>
          </p:nvSpPr>
          <p:spPr>
            <a:xfrm>
              <a:off x="6464300" y="2008650"/>
              <a:ext cx="3675528" cy="1907250"/>
            </a:xfrm>
            <a:prstGeom prst="roundRect">
              <a:avLst>
                <a:gd name="adj" fmla="val 46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10">
              <a:extLst>
                <a:ext uri="{FF2B5EF4-FFF2-40B4-BE49-F238E27FC236}">
                  <a16:creationId xmlns:a16="http://schemas.microsoft.com/office/drawing/2014/main" id="{3AF59718-D574-DF27-E0B4-3F7A1666B92F}"/>
                </a:ext>
              </a:extLst>
            </p:cNvPr>
            <p:cNvSpPr/>
            <p:nvPr/>
          </p:nvSpPr>
          <p:spPr>
            <a:xfrm flipH="1">
              <a:off x="9449129" y="2008650"/>
              <a:ext cx="1207902" cy="1907250"/>
            </a:xfrm>
            <a:custGeom>
              <a:avLst/>
              <a:gdLst>
                <a:gd name="connsiteX0" fmla="*/ 89278 w 1207902"/>
                <a:gd name="connsiteY0" fmla="*/ 0 h 1907250"/>
                <a:gd name="connsiteX1" fmla="*/ 1207902 w 1207902"/>
                <a:gd name="connsiteY1" fmla="*/ 0 h 1907250"/>
                <a:gd name="connsiteX2" fmla="*/ 1207902 w 1207902"/>
                <a:gd name="connsiteY2" fmla="*/ 1907250 h 1907250"/>
                <a:gd name="connsiteX3" fmla="*/ 89278 w 1207902"/>
                <a:gd name="connsiteY3" fmla="*/ 1907250 h 1907250"/>
                <a:gd name="connsiteX4" fmla="*/ 0 w 1207902"/>
                <a:gd name="connsiteY4" fmla="*/ 1817972 h 1907250"/>
                <a:gd name="connsiteX5" fmla="*/ 0 w 1207902"/>
                <a:gd name="connsiteY5" fmla="*/ 89278 h 1907250"/>
                <a:gd name="connsiteX6" fmla="*/ 89278 w 1207902"/>
                <a:gd name="connsiteY6" fmla="*/ 0 h 190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7902" h="1907250">
                  <a:moveTo>
                    <a:pt x="89278" y="0"/>
                  </a:moveTo>
                  <a:lnTo>
                    <a:pt x="1207902" y="0"/>
                  </a:lnTo>
                  <a:lnTo>
                    <a:pt x="1207902" y="1907250"/>
                  </a:lnTo>
                  <a:lnTo>
                    <a:pt x="89278" y="1907250"/>
                  </a:lnTo>
                  <a:cubicBezTo>
                    <a:pt x="39971" y="1907250"/>
                    <a:pt x="0" y="1867279"/>
                    <a:pt x="0" y="1817972"/>
                  </a:cubicBezTo>
                  <a:lnTo>
                    <a:pt x="0" y="89278"/>
                  </a:lnTo>
                  <a:cubicBezTo>
                    <a:pt x="0" y="39971"/>
                    <a:pt x="39971" y="0"/>
                    <a:pt x="89278" y="0"/>
                  </a:cubicBez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2CAB77DE-9F47-4A90-2CBB-7713307A6B80}"/>
                </a:ext>
              </a:extLst>
            </p:cNvPr>
            <p:cNvSpPr/>
            <p:nvPr/>
          </p:nvSpPr>
          <p:spPr>
            <a:xfrm rot="10800000">
              <a:off x="6777314" y="3915900"/>
              <a:ext cx="392776" cy="3386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Inhaltsplatzhalter 4">
            <a:extLst>
              <a:ext uri="{FF2B5EF4-FFF2-40B4-BE49-F238E27FC236}">
                <a16:creationId xmlns:a16="http://schemas.microsoft.com/office/drawing/2014/main" id="{E7027046-B8D9-72E7-B869-AFDE3CB66C65}"/>
              </a:ext>
            </a:extLst>
          </p:cNvPr>
          <p:cNvSpPr txBox="1">
            <a:spLocks/>
          </p:cNvSpPr>
          <p:nvPr userDrawn="1"/>
        </p:nvSpPr>
        <p:spPr>
          <a:xfrm>
            <a:off x="6289965" y="2411911"/>
            <a:ext cx="2360550" cy="113877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>
                <a:latin typeface="+mj-lt"/>
              </a:rPr>
              <a:t>TITLE GOES HERE</a:t>
            </a:r>
            <a:br>
              <a:rPr lang="en-US" sz="1600" b="1">
                <a:latin typeface="+mj-lt"/>
              </a:rPr>
            </a:br>
            <a:br>
              <a:rPr lang="en-US" sz="1400" b="1">
                <a:latin typeface="+mj-lt"/>
              </a:rPr>
            </a:br>
            <a:r>
              <a:rPr lang="en-US" sz="1100"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75" name="Inhaltsplatzhalter 4">
            <a:extLst>
              <a:ext uri="{FF2B5EF4-FFF2-40B4-BE49-F238E27FC236}">
                <a16:creationId xmlns:a16="http://schemas.microsoft.com/office/drawing/2014/main" id="{36C2F094-5124-5DA6-13B8-AE16C019BD2C}"/>
              </a:ext>
            </a:extLst>
          </p:cNvPr>
          <p:cNvSpPr txBox="1">
            <a:spLocks/>
          </p:cNvSpPr>
          <p:nvPr userDrawn="1"/>
        </p:nvSpPr>
        <p:spPr>
          <a:xfrm>
            <a:off x="3514945" y="4652865"/>
            <a:ext cx="2360550" cy="113877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>
                <a:latin typeface="+mj-lt"/>
              </a:rPr>
              <a:t>TITLE GOES HERE</a:t>
            </a:r>
            <a:br>
              <a:rPr lang="en-US" sz="1600" b="1">
                <a:latin typeface="+mj-lt"/>
              </a:rPr>
            </a:br>
            <a:br>
              <a:rPr lang="en-US" sz="1400" b="1">
                <a:latin typeface="+mj-lt"/>
              </a:rPr>
            </a:br>
            <a:r>
              <a:rPr lang="en-US" sz="1100"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78" name="Text Placeholder 6">
            <a:extLst>
              <a:ext uri="{FF2B5EF4-FFF2-40B4-BE49-F238E27FC236}">
                <a16:creationId xmlns:a16="http://schemas.microsoft.com/office/drawing/2014/main" id="{9AF165A3-C57E-F3F0-247D-4758CD3612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7403" y="3360845"/>
            <a:ext cx="3446876" cy="61854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 </a:t>
            </a:r>
          </a:p>
          <a:p>
            <a:pPr lvl="0"/>
            <a:endParaRPr lang="en-US"/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8E38C163-D4D9-2EEE-3BAC-1D52A66B96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8542" y="2916545"/>
            <a:ext cx="2894012" cy="2138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rgbClr val="235789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80" name="Text Placeholder 6">
            <a:extLst>
              <a:ext uri="{FF2B5EF4-FFF2-40B4-BE49-F238E27FC236}">
                <a16:creationId xmlns:a16="http://schemas.microsoft.com/office/drawing/2014/main" id="{71A0BAC5-FBCC-58B6-890A-0D41226985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21362" y="4998575"/>
            <a:ext cx="3446876" cy="6185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 </a:t>
            </a:r>
          </a:p>
          <a:p>
            <a:pPr lvl="0"/>
            <a:endParaRPr lang="en-US"/>
          </a:p>
        </p:txBody>
      </p:sp>
      <p:sp>
        <p:nvSpPr>
          <p:cNvPr id="81" name="Text Placeholder 6">
            <a:extLst>
              <a:ext uri="{FF2B5EF4-FFF2-40B4-BE49-F238E27FC236}">
                <a16:creationId xmlns:a16="http://schemas.microsoft.com/office/drawing/2014/main" id="{756B3F97-A324-7D99-EB99-7F2E34C58C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21362" y="4554275"/>
            <a:ext cx="2894012" cy="2138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F7921E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6AC4AB58-8AD7-4DF1-16F9-EC0AB395BF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36109" y="4891151"/>
            <a:ext cx="1729463" cy="4343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3600" b="1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83" name="Text Placeholder 6">
            <a:extLst>
              <a:ext uri="{FF2B5EF4-FFF2-40B4-BE49-F238E27FC236}">
                <a16:creationId xmlns:a16="http://schemas.microsoft.com/office/drawing/2014/main" id="{C81C4889-419A-C5EB-8816-974C8FE2ABC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39486" y="2944206"/>
            <a:ext cx="1729463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3600" b="1" kern="1200" dirty="0">
                <a:solidFill>
                  <a:srgbClr val="F7921E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BB073C3-ECCB-0367-6724-02A1E4CE4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5BFB8BF-E119-A5D9-1E69-0D9DBA2341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2435" y="1078606"/>
            <a:ext cx="11100122" cy="5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</p:spTree>
    <p:extLst>
      <p:ext uri="{BB962C8B-B14F-4D97-AF65-F5344CB8AC3E}">
        <p14:creationId xmlns:p14="http://schemas.microsoft.com/office/powerpoint/2010/main" val="165968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ption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D56FC-43F1-8BD2-7618-08823599C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35" y="365125"/>
            <a:ext cx="1110012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entagon 1">
            <a:extLst>
              <a:ext uri="{FF2B5EF4-FFF2-40B4-BE49-F238E27FC236}">
                <a16:creationId xmlns:a16="http://schemas.microsoft.com/office/drawing/2014/main" id="{4905FA5C-EB00-4634-6433-AE0B981F8DE5}"/>
              </a:ext>
            </a:extLst>
          </p:cNvPr>
          <p:cNvSpPr/>
          <p:nvPr userDrawn="1"/>
        </p:nvSpPr>
        <p:spPr>
          <a:xfrm>
            <a:off x="823272" y="2902096"/>
            <a:ext cx="2720842" cy="351076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Notched Right Arrow 2">
            <a:extLst>
              <a:ext uri="{FF2B5EF4-FFF2-40B4-BE49-F238E27FC236}">
                <a16:creationId xmlns:a16="http://schemas.microsoft.com/office/drawing/2014/main" id="{0B5187F2-9EEE-180B-4E04-D80E7D19BC9F}"/>
              </a:ext>
            </a:extLst>
          </p:cNvPr>
          <p:cNvSpPr/>
          <p:nvPr userDrawn="1"/>
        </p:nvSpPr>
        <p:spPr>
          <a:xfrm>
            <a:off x="3431477" y="2902096"/>
            <a:ext cx="2720842" cy="351076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0E1609-4888-3CFE-E31E-4C7271E3A5B2}"/>
              </a:ext>
            </a:extLst>
          </p:cNvPr>
          <p:cNvCxnSpPr/>
          <p:nvPr userDrawn="1"/>
        </p:nvCxnSpPr>
        <p:spPr>
          <a:xfrm>
            <a:off x="3431477" y="3339374"/>
            <a:ext cx="0" cy="166848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F4A606-4BC3-673C-2B46-B9B8BC92A4BB}"/>
              </a:ext>
            </a:extLst>
          </p:cNvPr>
          <p:cNvCxnSpPr/>
          <p:nvPr userDrawn="1"/>
        </p:nvCxnSpPr>
        <p:spPr>
          <a:xfrm>
            <a:off x="5986707" y="3339374"/>
            <a:ext cx="0" cy="166848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Notched Right Arrow 6">
            <a:extLst>
              <a:ext uri="{FF2B5EF4-FFF2-40B4-BE49-F238E27FC236}">
                <a16:creationId xmlns:a16="http://schemas.microsoft.com/office/drawing/2014/main" id="{4ECDEC9B-59A5-E0D0-E056-CEA446FE837F}"/>
              </a:ext>
            </a:extLst>
          </p:cNvPr>
          <p:cNvSpPr/>
          <p:nvPr userDrawn="1"/>
        </p:nvSpPr>
        <p:spPr>
          <a:xfrm>
            <a:off x="6039681" y="2902096"/>
            <a:ext cx="2720842" cy="351076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D57F03-CFE2-FD12-E761-9BB11AED7B00}"/>
              </a:ext>
            </a:extLst>
          </p:cNvPr>
          <p:cNvCxnSpPr/>
          <p:nvPr userDrawn="1"/>
        </p:nvCxnSpPr>
        <p:spPr>
          <a:xfrm>
            <a:off x="8594912" y="3339374"/>
            <a:ext cx="0" cy="166848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Notched Right Arrow 8">
            <a:extLst>
              <a:ext uri="{FF2B5EF4-FFF2-40B4-BE49-F238E27FC236}">
                <a16:creationId xmlns:a16="http://schemas.microsoft.com/office/drawing/2014/main" id="{B259449C-E0D5-85CA-493C-ECD4F4AE8813}"/>
              </a:ext>
            </a:extLst>
          </p:cNvPr>
          <p:cNvSpPr/>
          <p:nvPr userDrawn="1"/>
        </p:nvSpPr>
        <p:spPr>
          <a:xfrm>
            <a:off x="8647886" y="2902096"/>
            <a:ext cx="2720842" cy="351076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2E6D8B-A9B8-967A-F053-47EBDB20186B}"/>
              </a:ext>
            </a:extLst>
          </p:cNvPr>
          <p:cNvCxnSpPr/>
          <p:nvPr userDrawn="1"/>
        </p:nvCxnSpPr>
        <p:spPr>
          <a:xfrm>
            <a:off x="11203116" y="3339374"/>
            <a:ext cx="0" cy="166848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7AD1C372-3A8B-571A-B262-961F38FF6B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1517" y="4540361"/>
            <a:ext cx="1942869" cy="6284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E2F5270C-5ACD-1291-DC7F-AAF876906A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7861" y="4096062"/>
            <a:ext cx="2110181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F7921E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A445D9FE-2FA5-0018-51D1-7DDC11EFD4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05406" y="3507818"/>
            <a:ext cx="1055090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2000" b="1" kern="1200" dirty="0">
                <a:solidFill>
                  <a:srgbClr val="F7921E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8B6E4AD6-29AA-11CB-84D5-2F202E148F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49374" y="4540361"/>
            <a:ext cx="1942869" cy="6284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42DBAF0C-9518-3E97-16A9-339E9258E0D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65718" y="4096062"/>
            <a:ext cx="2110181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235789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8322E775-8052-8685-DA4F-FD96E6DD02C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93263" y="3507818"/>
            <a:ext cx="1055090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2000" b="1" kern="1200" dirty="0">
                <a:solidFill>
                  <a:srgbClr val="235789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14B8C1F2-BEC5-3554-37F4-90508DDE81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37231" y="4540361"/>
            <a:ext cx="1942869" cy="6284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705CB13-D927-1006-839D-A3F24C9FFE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53575" y="4096062"/>
            <a:ext cx="2110181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F3B700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EC51D70F-BD41-C742-E7E8-A92CD8DE1B7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81120" y="3507818"/>
            <a:ext cx="1055090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2000" b="1" kern="1200" dirty="0">
                <a:solidFill>
                  <a:srgbClr val="F3B700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2BDFDFA6-B2BB-4305-FBA8-60DBC287F28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25088" y="4540361"/>
            <a:ext cx="1942869" cy="6284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3F0DE192-B828-586A-C0CC-63AA84FEBF3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41432" y="4096062"/>
            <a:ext cx="2110181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7FA267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091BD630-9CEF-4EE7-838C-CB4D9376D83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68977" y="3507818"/>
            <a:ext cx="1055090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2000" b="1" kern="1200" dirty="0">
                <a:solidFill>
                  <a:srgbClr val="7FA267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0EC2F00-640F-1008-8E11-E9716769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6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0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ption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0934CFA8-2529-41D1-E1C6-BE5AF8D026C5}"/>
              </a:ext>
            </a:extLst>
          </p:cNvPr>
          <p:cNvSpPr/>
          <p:nvPr userDrawn="1"/>
        </p:nvSpPr>
        <p:spPr>
          <a:xfrm>
            <a:off x="543955" y="3900773"/>
            <a:ext cx="10169579" cy="241202"/>
          </a:xfrm>
          <a:prstGeom prst="roundRect">
            <a:avLst>
              <a:gd name="adj" fmla="val 50000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F23289-B55E-61A1-7F8B-882E389E917A}"/>
              </a:ext>
            </a:extLst>
          </p:cNvPr>
          <p:cNvGrpSpPr/>
          <p:nvPr userDrawn="1"/>
        </p:nvGrpSpPr>
        <p:grpSpPr>
          <a:xfrm>
            <a:off x="1210010" y="3807383"/>
            <a:ext cx="401318" cy="401317"/>
            <a:chOff x="2996418" y="1828800"/>
            <a:chExt cx="717453" cy="71745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2B5E955-124C-6DEB-3E90-2BD862672EFE}"/>
                </a:ext>
              </a:extLst>
            </p:cNvPr>
            <p:cNvSpPr/>
            <p:nvPr/>
          </p:nvSpPr>
          <p:spPr>
            <a:xfrm>
              <a:off x="2996418" y="1828800"/>
              <a:ext cx="717453" cy="7174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93D7873-6835-E813-5AB0-B0DDE9FF4CE7}"/>
                </a:ext>
              </a:extLst>
            </p:cNvPr>
            <p:cNvSpPr/>
            <p:nvPr/>
          </p:nvSpPr>
          <p:spPr>
            <a:xfrm>
              <a:off x="3142370" y="1974752"/>
              <a:ext cx="425548" cy="4255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759A8817-6505-F376-D3C7-957BF757504F}"/>
              </a:ext>
            </a:extLst>
          </p:cNvPr>
          <p:cNvSpPr/>
          <p:nvPr/>
        </p:nvSpPr>
        <p:spPr>
          <a:xfrm>
            <a:off x="543955" y="2510122"/>
            <a:ext cx="1733426" cy="1093392"/>
          </a:xfrm>
          <a:prstGeom prst="roundRect">
            <a:avLst>
              <a:gd name="adj" fmla="val 101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0BF6E2D-03E0-8023-9FF1-9B30E8B2E569}"/>
              </a:ext>
            </a:extLst>
          </p:cNvPr>
          <p:cNvSpPr/>
          <p:nvPr/>
        </p:nvSpPr>
        <p:spPr>
          <a:xfrm rot="10800000">
            <a:off x="1249333" y="3586321"/>
            <a:ext cx="322671" cy="15883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CC62FD2D-8802-0C0E-C974-D5BB6F05087B}"/>
              </a:ext>
            </a:extLst>
          </p:cNvPr>
          <p:cNvSpPr/>
          <p:nvPr userDrawn="1"/>
        </p:nvSpPr>
        <p:spPr>
          <a:xfrm>
            <a:off x="2423139" y="2758367"/>
            <a:ext cx="788754" cy="568637"/>
          </a:xfrm>
          <a:prstGeom prst="rightArrow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A2F0C5-4DA7-2363-CF79-BA16ED49291E}"/>
              </a:ext>
            </a:extLst>
          </p:cNvPr>
          <p:cNvGrpSpPr/>
          <p:nvPr userDrawn="1"/>
        </p:nvGrpSpPr>
        <p:grpSpPr>
          <a:xfrm>
            <a:off x="4022061" y="3807383"/>
            <a:ext cx="401318" cy="401317"/>
            <a:chOff x="2996418" y="1828800"/>
            <a:chExt cx="717453" cy="71745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52B3BD9-0A7E-DCA6-79C7-EAB33ACD23FB}"/>
                </a:ext>
              </a:extLst>
            </p:cNvPr>
            <p:cNvSpPr/>
            <p:nvPr/>
          </p:nvSpPr>
          <p:spPr>
            <a:xfrm>
              <a:off x="2996418" y="1828800"/>
              <a:ext cx="717453" cy="7174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69F9BCC-BD9D-CA7E-4119-46469863A119}"/>
                </a:ext>
              </a:extLst>
            </p:cNvPr>
            <p:cNvSpPr/>
            <p:nvPr/>
          </p:nvSpPr>
          <p:spPr>
            <a:xfrm>
              <a:off x="3142370" y="1974752"/>
              <a:ext cx="425548" cy="4255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0DCC21D3-53BC-36CE-E501-CC4CD19F00D8}"/>
              </a:ext>
            </a:extLst>
          </p:cNvPr>
          <p:cNvSpPr/>
          <p:nvPr/>
        </p:nvSpPr>
        <p:spPr>
          <a:xfrm>
            <a:off x="3356006" y="2510122"/>
            <a:ext cx="1733426" cy="1093392"/>
          </a:xfrm>
          <a:prstGeom prst="roundRect">
            <a:avLst>
              <a:gd name="adj" fmla="val 1016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C7451B8A-F98D-F153-05D1-A4C3C107056B}"/>
              </a:ext>
            </a:extLst>
          </p:cNvPr>
          <p:cNvSpPr/>
          <p:nvPr/>
        </p:nvSpPr>
        <p:spPr>
          <a:xfrm rot="10800000">
            <a:off x="4061384" y="3586321"/>
            <a:ext cx="322671" cy="15883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5">
            <a:extLst>
              <a:ext uri="{FF2B5EF4-FFF2-40B4-BE49-F238E27FC236}">
                <a16:creationId xmlns:a16="http://schemas.microsoft.com/office/drawing/2014/main" id="{9D740055-F9B5-770A-F6E3-309C85448DAD}"/>
              </a:ext>
            </a:extLst>
          </p:cNvPr>
          <p:cNvSpPr/>
          <p:nvPr userDrawn="1"/>
        </p:nvSpPr>
        <p:spPr>
          <a:xfrm>
            <a:off x="5235190" y="2758367"/>
            <a:ext cx="788754" cy="568637"/>
          </a:xfrm>
          <a:prstGeom prst="rightArrow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166BAB-5CE7-F079-4255-FA10669E4C0F}"/>
              </a:ext>
            </a:extLst>
          </p:cNvPr>
          <p:cNvGrpSpPr/>
          <p:nvPr userDrawn="1"/>
        </p:nvGrpSpPr>
        <p:grpSpPr>
          <a:xfrm>
            <a:off x="6834112" y="3807383"/>
            <a:ext cx="401318" cy="401317"/>
            <a:chOff x="2996418" y="1828800"/>
            <a:chExt cx="717453" cy="71745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13B2D3-358D-2406-0FC3-E26BFA382CE3}"/>
                </a:ext>
              </a:extLst>
            </p:cNvPr>
            <p:cNvSpPr/>
            <p:nvPr/>
          </p:nvSpPr>
          <p:spPr>
            <a:xfrm>
              <a:off x="2996418" y="1828800"/>
              <a:ext cx="717453" cy="7174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418C9A0-4F30-FB7B-BBD4-9D545E9BF110}"/>
                </a:ext>
              </a:extLst>
            </p:cNvPr>
            <p:cNvSpPr/>
            <p:nvPr/>
          </p:nvSpPr>
          <p:spPr>
            <a:xfrm>
              <a:off x="3142370" y="1974752"/>
              <a:ext cx="425548" cy="4255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ounded Rectangle 24">
            <a:extLst>
              <a:ext uri="{FF2B5EF4-FFF2-40B4-BE49-F238E27FC236}">
                <a16:creationId xmlns:a16="http://schemas.microsoft.com/office/drawing/2014/main" id="{D8D5D95D-9837-BD49-2C6D-7DCBF7822E7A}"/>
              </a:ext>
            </a:extLst>
          </p:cNvPr>
          <p:cNvSpPr/>
          <p:nvPr/>
        </p:nvSpPr>
        <p:spPr>
          <a:xfrm>
            <a:off x="6168057" y="2510122"/>
            <a:ext cx="1733426" cy="1093392"/>
          </a:xfrm>
          <a:prstGeom prst="roundRect">
            <a:avLst>
              <a:gd name="adj" fmla="val 1016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70687470-AB77-2495-61F8-52DDECACC619}"/>
              </a:ext>
            </a:extLst>
          </p:cNvPr>
          <p:cNvSpPr/>
          <p:nvPr/>
        </p:nvSpPr>
        <p:spPr>
          <a:xfrm rot="10800000">
            <a:off x="6873435" y="3586321"/>
            <a:ext cx="322671" cy="1588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3">
            <a:extLst>
              <a:ext uri="{FF2B5EF4-FFF2-40B4-BE49-F238E27FC236}">
                <a16:creationId xmlns:a16="http://schemas.microsoft.com/office/drawing/2014/main" id="{660A15C9-D089-053E-94F9-46611520426E}"/>
              </a:ext>
            </a:extLst>
          </p:cNvPr>
          <p:cNvSpPr/>
          <p:nvPr userDrawn="1"/>
        </p:nvSpPr>
        <p:spPr>
          <a:xfrm>
            <a:off x="8047241" y="2758367"/>
            <a:ext cx="788754" cy="568637"/>
          </a:xfrm>
          <a:prstGeom prst="rightArrow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A331F0-F936-DC26-772B-866E2FB7325F}"/>
              </a:ext>
            </a:extLst>
          </p:cNvPr>
          <p:cNvGrpSpPr/>
          <p:nvPr userDrawn="1"/>
        </p:nvGrpSpPr>
        <p:grpSpPr>
          <a:xfrm>
            <a:off x="9646162" y="3807383"/>
            <a:ext cx="401318" cy="401317"/>
            <a:chOff x="2996418" y="1828800"/>
            <a:chExt cx="717453" cy="71745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A8B75C8-A773-2600-20E7-52285C7BAB11}"/>
                </a:ext>
              </a:extLst>
            </p:cNvPr>
            <p:cNvSpPr/>
            <p:nvPr/>
          </p:nvSpPr>
          <p:spPr>
            <a:xfrm>
              <a:off x="2996418" y="1828800"/>
              <a:ext cx="717453" cy="71745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BC43B06-EE1B-062B-68CD-2BEF41ED98DA}"/>
                </a:ext>
              </a:extLst>
            </p:cNvPr>
            <p:cNvSpPr/>
            <p:nvPr/>
          </p:nvSpPr>
          <p:spPr>
            <a:xfrm>
              <a:off x="3142370" y="1974752"/>
              <a:ext cx="425548" cy="4255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ounded Rectangle 32">
            <a:extLst>
              <a:ext uri="{FF2B5EF4-FFF2-40B4-BE49-F238E27FC236}">
                <a16:creationId xmlns:a16="http://schemas.microsoft.com/office/drawing/2014/main" id="{738F7913-FFDF-7C8B-DD0D-4CEA7F35262F}"/>
              </a:ext>
            </a:extLst>
          </p:cNvPr>
          <p:cNvSpPr/>
          <p:nvPr/>
        </p:nvSpPr>
        <p:spPr>
          <a:xfrm>
            <a:off x="8980107" y="2510122"/>
            <a:ext cx="1733426" cy="1093392"/>
          </a:xfrm>
          <a:prstGeom prst="roundRect">
            <a:avLst>
              <a:gd name="adj" fmla="val 1016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C375948A-ADE0-FB3B-7747-B02BBF208E85}"/>
              </a:ext>
            </a:extLst>
          </p:cNvPr>
          <p:cNvSpPr/>
          <p:nvPr/>
        </p:nvSpPr>
        <p:spPr>
          <a:xfrm rot="10800000">
            <a:off x="9685485" y="3586321"/>
            <a:ext cx="322671" cy="15883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101BBC7A-12B6-BD4B-5B33-2F740620E07A}"/>
              </a:ext>
            </a:extLst>
          </p:cNvPr>
          <p:cNvSpPr/>
          <p:nvPr userDrawn="1"/>
        </p:nvSpPr>
        <p:spPr>
          <a:xfrm>
            <a:off x="10859291" y="2758367"/>
            <a:ext cx="788754" cy="568637"/>
          </a:xfrm>
          <a:prstGeom prst="rightArrow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FEBB0D63-ECBA-0AF0-75AD-19DBC8BEAC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6168" y="5018895"/>
            <a:ext cx="2631818" cy="9754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18C0823C-C3B2-8BC6-365B-B729A52BDD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6168" y="4615355"/>
            <a:ext cx="2110181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rgbClr val="F7921E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481B67BD-A783-0330-84D5-FC01B7795D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6006" y="5018895"/>
            <a:ext cx="2631818" cy="9754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CD2ECC60-4375-1F27-B17D-4325F941B7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6006" y="4615355"/>
            <a:ext cx="2110181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rgbClr val="235789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42B0C023-921F-D7BA-496A-A7CB480C7F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8056" y="5018895"/>
            <a:ext cx="2631818" cy="9754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E7FA0A22-F4FE-9E5B-A04F-F6B8F0E94F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68056" y="4615355"/>
            <a:ext cx="2110181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rgbClr val="F3B700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CD688F90-E866-B832-28B3-6BB52D0ECD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80106" y="5018895"/>
            <a:ext cx="2631818" cy="9754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2FBC5398-BB70-BF30-0D3F-85612FB547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80106" y="4615355"/>
            <a:ext cx="2110181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rgbClr val="7FA267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BB4112-7E82-4AEC-20ED-319F75D25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8D4C7D6-1EFF-E256-3F3B-FD21FF86E8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2435" y="1078606"/>
            <a:ext cx="11100122" cy="5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AC0CD74-17D9-0BC2-6BCE-837ACBE5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9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25" grpId="0" animBg="1"/>
      <p:bldP spid="32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, sunburst chart&#10;&#10;Description automatically generated">
            <a:extLst>
              <a:ext uri="{FF2B5EF4-FFF2-40B4-BE49-F238E27FC236}">
                <a16:creationId xmlns:a16="http://schemas.microsoft.com/office/drawing/2014/main" id="{70F7537F-4F19-72ED-8484-75BC2F04BD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632"/>
          <a:stretch/>
        </p:blipFill>
        <p:spPr>
          <a:xfrm>
            <a:off x="0" y="-1"/>
            <a:ext cx="12192000" cy="59917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D66D99-C0B9-37D9-804B-0BBE7BAAF6B6}"/>
              </a:ext>
            </a:extLst>
          </p:cNvPr>
          <p:cNvSpPr/>
          <p:nvPr userDrawn="1"/>
        </p:nvSpPr>
        <p:spPr>
          <a:xfrm>
            <a:off x="0" y="5342021"/>
            <a:ext cx="12192000" cy="1371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FEA1AE-F4E2-70CB-EB7F-164652E5E4D0}"/>
              </a:ext>
            </a:extLst>
          </p:cNvPr>
          <p:cNvGrpSpPr/>
          <p:nvPr userDrawn="1"/>
        </p:nvGrpSpPr>
        <p:grpSpPr>
          <a:xfrm>
            <a:off x="432881" y="6322839"/>
            <a:ext cx="3429000" cy="441856"/>
            <a:chOff x="432881" y="6287214"/>
            <a:chExt cx="3429000" cy="441856"/>
          </a:xfrm>
        </p:grpSpPr>
        <p:pic>
          <p:nvPicPr>
            <p:cNvPr id="10" name="Picture 9" descr="A picture containing shape&#10;&#10;AI-generated content may be incorrect.">
              <a:extLst>
                <a:ext uri="{FF2B5EF4-FFF2-40B4-BE49-F238E27FC236}">
                  <a16:creationId xmlns:a16="http://schemas.microsoft.com/office/drawing/2014/main" id="{7407752A-0DF6-33CA-55DF-0138ACF419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32436" y="6287214"/>
              <a:ext cx="1551008" cy="24764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965D41-A814-AF3B-3F57-342562A2639E}"/>
                </a:ext>
              </a:extLst>
            </p:cNvPr>
            <p:cNvSpPr txBox="1"/>
            <p:nvPr userDrawn="1"/>
          </p:nvSpPr>
          <p:spPr>
            <a:xfrm>
              <a:off x="432881" y="6513626"/>
              <a:ext cx="3429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/>
                <a:t>Delivered by The NextGen Project</a:t>
              </a:r>
            </a:p>
          </p:txBody>
        </p:sp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EA2832-DCB9-7401-7F3B-1DF7FA10C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73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, sunburst chart&#10;&#10;Description automatically generated">
            <a:extLst>
              <a:ext uri="{FF2B5EF4-FFF2-40B4-BE49-F238E27FC236}">
                <a16:creationId xmlns:a16="http://schemas.microsoft.com/office/drawing/2014/main" id="{70F7537F-4F19-72ED-8484-75BC2F04BD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D66D99-C0B9-37D9-804B-0BBE7BAAF6B6}"/>
              </a:ext>
            </a:extLst>
          </p:cNvPr>
          <p:cNvSpPr/>
          <p:nvPr userDrawn="1"/>
        </p:nvSpPr>
        <p:spPr>
          <a:xfrm>
            <a:off x="0" y="6269098"/>
            <a:ext cx="12192000" cy="517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FEA1AE-F4E2-70CB-EB7F-164652E5E4D0}"/>
              </a:ext>
            </a:extLst>
          </p:cNvPr>
          <p:cNvGrpSpPr/>
          <p:nvPr userDrawn="1"/>
        </p:nvGrpSpPr>
        <p:grpSpPr>
          <a:xfrm>
            <a:off x="432881" y="6322839"/>
            <a:ext cx="3429000" cy="441856"/>
            <a:chOff x="432881" y="6287214"/>
            <a:chExt cx="3429000" cy="441856"/>
          </a:xfrm>
        </p:grpSpPr>
        <p:pic>
          <p:nvPicPr>
            <p:cNvPr id="10" name="Picture 9" descr="A picture containing shape&#10;&#10;AI-generated content may be incorrect.">
              <a:extLst>
                <a:ext uri="{FF2B5EF4-FFF2-40B4-BE49-F238E27FC236}">
                  <a16:creationId xmlns:a16="http://schemas.microsoft.com/office/drawing/2014/main" id="{7407752A-0DF6-33CA-55DF-0138ACF419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32436" y="6287214"/>
              <a:ext cx="1551008" cy="24764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965D41-A814-AF3B-3F57-342562A2639E}"/>
                </a:ext>
              </a:extLst>
            </p:cNvPr>
            <p:cNvSpPr txBox="1"/>
            <p:nvPr userDrawn="1"/>
          </p:nvSpPr>
          <p:spPr>
            <a:xfrm>
              <a:off x="432881" y="6513626"/>
              <a:ext cx="3429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/>
                <a:t>Delivered by The NextGen Project</a:t>
              </a:r>
            </a:p>
          </p:txBody>
        </p:sp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EA2832-DCB9-7401-7F3B-1DF7FA10C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50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804CAA7-E5F3-E1C4-EAC8-C5D157FACD64}"/>
              </a:ext>
            </a:extLst>
          </p:cNvPr>
          <p:cNvGrpSpPr/>
          <p:nvPr userDrawn="1"/>
        </p:nvGrpSpPr>
        <p:grpSpPr>
          <a:xfrm>
            <a:off x="2429883" y="1300323"/>
            <a:ext cx="3352940" cy="2719257"/>
            <a:chOff x="7060095" y="2141598"/>
            <a:chExt cx="5779053" cy="4686852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2DCA5F65-B45A-B160-E784-3AAE5088A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267148" y="2141598"/>
              <a:ext cx="4572000" cy="4572000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90B5578E-CB89-28C6-22E6-5CB76A299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60095" y="2256450"/>
              <a:ext cx="4572000" cy="4572000"/>
            </a:xfrm>
            <a:prstGeom prst="rect">
              <a:avLst/>
            </a:prstGeom>
          </p:spPr>
        </p:pic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D8B177D3-1B11-321B-9B67-4A65E5331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246" y="3629214"/>
            <a:ext cx="2652623" cy="265262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C921E44-87F8-A3CC-C7C6-E88D7AB42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833972">
            <a:off x="229871" y="1546125"/>
            <a:ext cx="2604574" cy="260457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956DD41-D046-DBFC-06E4-A0E1DE3EA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19751" b="3086"/>
          <a:stretch/>
        </p:blipFill>
        <p:spPr>
          <a:xfrm>
            <a:off x="2803869" y="3500227"/>
            <a:ext cx="2478059" cy="2992648"/>
          </a:xfrm>
          <a:prstGeom prst="rect">
            <a:avLst/>
          </a:prstGeom>
        </p:spPr>
      </p:pic>
      <p:sp>
        <p:nvSpPr>
          <p:cNvPr id="32" name="Freeform 7">
            <a:extLst>
              <a:ext uri="{FF2B5EF4-FFF2-40B4-BE49-F238E27FC236}">
                <a16:creationId xmlns:a16="http://schemas.microsoft.com/office/drawing/2014/main" id="{9A5B4C25-2988-70F4-7E50-1417D7F61B6A}"/>
              </a:ext>
            </a:extLst>
          </p:cNvPr>
          <p:cNvSpPr>
            <a:spLocks/>
          </p:cNvSpPr>
          <p:nvPr/>
        </p:nvSpPr>
        <p:spPr bwMode="auto">
          <a:xfrm>
            <a:off x="7012862" y="1249609"/>
            <a:ext cx="1393550" cy="1392706"/>
          </a:xfrm>
          <a:custGeom>
            <a:avLst/>
            <a:gdLst>
              <a:gd name="T0" fmla="*/ 414 w 828"/>
              <a:gd name="T1" fmla="*/ 0 h 827"/>
              <a:gd name="T2" fmla="*/ 0 w 828"/>
              <a:gd name="T3" fmla="*/ 413 h 827"/>
              <a:gd name="T4" fmla="*/ 412 w 828"/>
              <a:gd name="T5" fmla="*/ 827 h 827"/>
              <a:gd name="T6" fmla="*/ 414 w 828"/>
              <a:gd name="T7" fmla="*/ 827 h 827"/>
              <a:gd name="T8" fmla="*/ 416 w 828"/>
              <a:gd name="T9" fmla="*/ 827 h 827"/>
              <a:gd name="T10" fmla="*/ 464 w 828"/>
              <a:gd name="T11" fmla="*/ 824 h 827"/>
              <a:gd name="T12" fmla="*/ 825 w 828"/>
              <a:gd name="T13" fmla="*/ 462 h 827"/>
              <a:gd name="T14" fmla="*/ 828 w 828"/>
              <a:gd name="T15" fmla="*/ 413 h 827"/>
              <a:gd name="T16" fmla="*/ 828 w 828"/>
              <a:gd name="T17" fmla="*/ 413 h 827"/>
              <a:gd name="T18" fmla="*/ 414 w 828"/>
              <a:gd name="T19" fmla="*/ 0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8" h="827">
                <a:moveTo>
                  <a:pt x="414" y="0"/>
                </a:moveTo>
                <a:cubicBezTo>
                  <a:pt x="186" y="0"/>
                  <a:pt x="0" y="185"/>
                  <a:pt x="0" y="413"/>
                </a:cubicBezTo>
                <a:cubicBezTo>
                  <a:pt x="218" y="436"/>
                  <a:pt x="391" y="609"/>
                  <a:pt x="412" y="827"/>
                </a:cubicBezTo>
                <a:cubicBezTo>
                  <a:pt x="412" y="827"/>
                  <a:pt x="413" y="827"/>
                  <a:pt x="414" y="827"/>
                </a:cubicBezTo>
                <a:cubicBezTo>
                  <a:pt x="415" y="827"/>
                  <a:pt x="415" y="827"/>
                  <a:pt x="416" y="827"/>
                </a:cubicBezTo>
                <a:cubicBezTo>
                  <a:pt x="432" y="827"/>
                  <a:pt x="449" y="826"/>
                  <a:pt x="464" y="824"/>
                </a:cubicBezTo>
                <a:cubicBezTo>
                  <a:pt x="653" y="801"/>
                  <a:pt x="803" y="651"/>
                  <a:pt x="825" y="462"/>
                </a:cubicBezTo>
                <a:cubicBezTo>
                  <a:pt x="827" y="446"/>
                  <a:pt x="828" y="430"/>
                  <a:pt x="828" y="413"/>
                </a:cubicBezTo>
                <a:cubicBezTo>
                  <a:pt x="828" y="413"/>
                  <a:pt x="828" y="413"/>
                  <a:pt x="828" y="413"/>
                </a:cubicBezTo>
                <a:cubicBezTo>
                  <a:pt x="828" y="185"/>
                  <a:pt x="642" y="0"/>
                  <a:pt x="414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7E1F7498-38ED-46CE-2005-0E346C9FA8C6}"/>
              </a:ext>
            </a:extLst>
          </p:cNvPr>
          <p:cNvSpPr>
            <a:spLocks/>
          </p:cNvSpPr>
          <p:nvPr/>
        </p:nvSpPr>
        <p:spPr bwMode="auto">
          <a:xfrm>
            <a:off x="6350691" y="1912858"/>
            <a:ext cx="1393550" cy="1394392"/>
          </a:xfrm>
          <a:custGeom>
            <a:avLst/>
            <a:gdLst>
              <a:gd name="T0" fmla="*/ 825 w 828"/>
              <a:gd name="T1" fmla="*/ 366 h 828"/>
              <a:gd name="T2" fmla="*/ 465 w 828"/>
              <a:gd name="T3" fmla="*/ 3 h 828"/>
              <a:gd name="T4" fmla="*/ 416 w 828"/>
              <a:gd name="T5" fmla="*/ 0 h 828"/>
              <a:gd name="T6" fmla="*/ 414 w 828"/>
              <a:gd name="T7" fmla="*/ 0 h 828"/>
              <a:gd name="T8" fmla="*/ 0 w 828"/>
              <a:gd name="T9" fmla="*/ 414 h 828"/>
              <a:gd name="T10" fmla="*/ 414 w 828"/>
              <a:gd name="T11" fmla="*/ 828 h 828"/>
              <a:gd name="T12" fmla="*/ 417 w 828"/>
              <a:gd name="T13" fmla="*/ 828 h 828"/>
              <a:gd name="T14" fmla="*/ 828 w 828"/>
              <a:gd name="T15" fmla="*/ 416 h 828"/>
              <a:gd name="T16" fmla="*/ 828 w 828"/>
              <a:gd name="T17" fmla="*/ 414 h 828"/>
              <a:gd name="T18" fmla="*/ 828 w 828"/>
              <a:gd name="T19" fmla="*/ 414 h 828"/>
              <a:gd name="T20" fmla="*/ 825 w 828"/>
              <a:gd name="T21" fmla="*/ 366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28" h="828">
                <a:moveTo>
                  <a:pt x="825" y="366"/>
                </a:moveTo>
                <a:cubicBezTo>
                  <a:pt x="803" y="177"/>
                  <a:pt x="653" y="26"/>
                  <a:pt x="465" y="3"/>
                </a:cubicBezTo>
                <a:cubicBezTo>
                  <a:pt x="449" y="1"/>
                  <a:pt x="433" y="0"/>
                  <a:pt x="416" y="0"/>
                </a:cubicBezTo>
                <a:cubicBezTo>
                  <a:pt x="416" y="0"/>
                  <a:pt x="415" y="0"/>
                  <a:pt x="414" y="0"/>
                </a:cubicBezTo>
                <a:cubicBezTo>
                  <a:pt x="186" y="0"/>
                  <a:pt x="0" y="186"/>
                  <a:pt x="0" y="414"/>
                </a:cubicBezTo>
                <a:cubicBezTo>
                  <a:pt x="0" y="642"/>
                  <a:pt x="186" y="828"/>
                  <a:pt x="414" y="828"/>
                </a:cubicBezTo>
                <a:cubicBezTo>
                  <a:pt x="415" y="828"/>
                  <a:pt x="416" y="828"/>
                  <a:pt x="417" y="828"/>
                </a:cubicBezTo>
                <a:cubicBezTo>
                  <a:pt x="439" y="611"/>
                  <a:pt x="611" y="438"/>
                  <a:pt x="828" y="416"/>
                </a:cubicBezTo>
                <a:cubicBezTo>
                  <a:pt x="828" y="415"/>
                  <a:pt x="828" y="415"/>
                  <a:pt x="828" y="414"/>
                </a:cubicBezTo>
                <a:cubicBezTo>
                  <a:pt x="828" y="414"/>
                  <a:pt x="828" y="414"/>
                  <a:pt x="828" y="414"/>
                </a:cubicBezTo>
                <a:cubicBezTo>
                  <a:pt x="828" y="398"/>
                  <a:pt x="827" y="381"/>
                  <a:pt x="825" y="36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60BBC182-6CF4-24E4-59C2-FE649ECC5291}"/>
              </a:ext>
            </a:extLst>
          </p:cNvPr>
          <p:cNvSpPr>
            <a:spLocks/>
          </p:cNvSpPr>
          <p:nvPr/>
        </p:nvSpPr>
        <p:spPr bwMode="auto">
          <a:xfrm>
            <a:off x="7702027" y="1913701"/>
            <a:ext cx="1391863" cy="1392706"/>
          </a:xfrm>
          <a:custGeom>
            <a:avLst/>
            <a:gdLst>
              <a:gd name="T0" fmla="*/ 414 w 827"/>
              <a:gd name="T1" fmla="*/ 0 h 827"/>
              <a:gd name="T2" fmla="*/ 412 w 827"/>
              <a:gd name="T3" fmla="*/ 0 h 827"/>
              <a:gd name="T4" fmla="*/ 0 w 827"/>
              <a:gd name="T5" fmla="*/ 413 h 827"/>
              <a:gd name="T6" fmla="*/ 0 w 827"/>
              <a:gd name="T7" fmla="*/ 416 h 827"/>
              <a:gd name="T8" fmla="*/ 3 w 827"/>
              <a:gd name="T9" fmla="*/ 464 h 827"/>
              <a:gd name="T10" fmla="*/ 363 w 827"/>
              <a:gd name="T11" fmla="*/ 824 h 827"/>
              <a:gd name="T12" fmla="*/ 411 w 827"/>
              <a:gd name="T13" fmla="*/ 827 h 827"/>
              <a:gd name="T14" fmla="*/ 414 w 827"/>
              <a:gd name="T15" fmla="*/ 827 h 827"/>
              <a:gd name="T16" fmla="*/ 827 w 827"/>
              <a:gd name="T17" fmla="*/ 413 h 827"/>
              <a:gd name="T18" fmla="*/ 414 w 827"/>
              <a:gd name="T19" fmla="*/ 0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7" h="827">
                <a:moveTo>
                  <a:pt x="414" y="0"/>
                </a:moveTo>
                <a:cubicBezTo>
                  <a:pt x="413" y="0"/>
                  <a:pt x="412" y="0"/>
                  <a:pt x="412" y="0"/>
                </a:cubicBezTo>
                <a:cubicBezTo>
                  <a:pt x="390" y="218"/>
                  <a:pt x="218" y="391"/>
                  <a:pt x="0" y="413"/>
                </a:cubicBezTo>
                <a:cubicBezTo>
                  <a:pt x="0" y="414"/>
                  <a:pt x="0" y="415"/>
                  <a:pt x="0" y="416"/>
                </a:cubicBezTo>
                <a:cubicBezTo>
                  <a:pt x="0" y="432"/>
                  <a:pt x="1" y="448"/>
                  <a:pt x="3" y="464"/>
                </a:cubicBezTo>
                <a:cubicBezTo>
                  <a:pt x="26" y="652"/>
                  <a:pt x="175" y="801"/>
                  <a:pt x="363" y="824"/>
                </a:cubicBezTo>
                <a:cubicBezTo>
                  <a:pt x="379" y="826"/>
                  <a:pt x="395" y="827"/>
                  <a:pt x="411" y="827"/>
                </a:cubicBezTo>
                <a:cubicBezTo>
                  <a:pt x="412" y="827"/>
                  <a:pt x="413" y="827"/>
                  <a:pt x="414" y="827"/>
                </a:cubicBezTo>
                <a:cubicBezTo>
                  <a:pt x="642" y="827"/>
                  <a:pt x="827" y="641"/>
                  <a:pt x="827" y="413"/>
                </a:cubicBezTo>
                <a:cubicBezTo>
                  <a:pt x="827" y="185"/>
                  <a:pt x="642" y="0"/>
                  <a:pt x="414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0">
            <a:extLst>
              <a:ext uri="{FF2B5EF4-FFF2-40B4-BE49-F238E27FC236}">
                <a16:creationId xmlns:a16="http://schemas.microsoft.com/office/drawing/2014/main" id="{E64E2E5A-29C2-2BE9-90EE-DC1E37982726}"/>
              </a:ext>
            </a:extLst>
          </p:cNvPr>
          <p:cNvSpPr>
            <a:spLocks/>
          </p:cNvSpPr>
          <p:nvPr userDrawn="1"/>
        </p:nvSpPr>
        <p:spPr bwMode="auto">
          <a:xfrm>
            <a:off x="7038169" y="2610055"/>
            <a:ext cx="1391863" cy="1394392"/>
          </a:xfrm>
          <a:custGeom>
            <a:avLst/>
            <a:gdLst>
              <a:gd name="T0" fmla="*/ 827 w 827"/>
              <a:gd name="T1" fmla="*/ 412 h 828"/>
              <a:gd name="T2" fmla="*/ 416 w 827"/>
              <a:gd name="T3" fmla="*/ 0 h 828"/>
              <a:gd name="T4" fmla="*/ 413 w 827"/>
              <a:gd name="T5" fmla="*/ 0 h 828"/>
              <a:gd name="T6" fmla="*/ 411 w 827"/>
              <a:gd name="T7" fmla="*/ 0 h 828"/>
              <a:gd name="T8" fmla="*/ 363 w 827"/>
              <a:gd name="T9" fmla="*/ 3 h 828"/>
              <a:gd name="T10" fmla="*/ 3 w 827"/>
              <a:gd name="T11" fmla="*/ 363 h 828"/>
              <a:gd name="T12" fmla="*/ 0 w 827"/>
              <a:gd name="T13" fmla="*/ 412 h 828"/>
              <a:gd name="T14" fmla="*/ 0 w 827"/>
              <a:gd name="T15" fmla="*/ 414 h 828"/>
              <a:gd name="T16" fmla="*/ 413 w 827"/>
              <a:gd name="T17" fmla="*/ 828 h 828"/>
              <a:gd name="T18" fmla="*/ 827 w 827"/>
              <a:gd name="T19" fmla="*/ 414 h 828"/>
              <a:gd name="T20" fmla="*/ 827 w 827"/>
              <a:gd name="T21" fmla="*/ 412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27" h="828">
                <a:moveTo>
                  <a:pt x="827" y="412"/>
                </a:moveTo>
                <a:cubicBezTo>
                  <a:pt x="610" y="389"/>
                  <a:pt x="438" y="217"/>
                  <a:pt x="416" y="0"/>
                </a:cubicBezTo>
                <a:cubicBezTo>
                  <a:pt x="415" y="0"/>
                  <a:pt x="414" y="0"/>
                  <a:pt x="413" y="0"/>
                </a:cubicBezTo>
                <a:cubicBezTo>
                  <a:pt x="413" y="0"/>
                  <a:pt x="412" y="0"/>
                  <a:pt x="411" y="0"/>
                </a:cubicBezTo>
                <a:cubicBezTo>
                  <a:pt x="395" y="0"/>
                  <a:pt x="379" y="1"/>
                  <a:pt x="363" y="3"/>
                </a:cubicBezTo>
                <a:cubicBezTo>
                  <a:pt x="175" y="26"/>
                  <a:pt x="26" y="176"/>
                  <a:pt x="3" y="363"/>
                </a:cubicBezTo>
                <a:cubicBezTo>
                  <a:pt x="1" y="379"/>
                  <a:pt x="0" y="395"/>
                  <a:pt x="0" y="412"/>
                </a:cubicBezTo>
                <a:cubicBezTo>
                  <a:pt x="0" y="412"/>
                  <a:pt x="0" y="413"/>
                  <a:pt x="0" y="414"/>
                </a:cubicBezTo>
                <a:cubicBezTo>
                  <a:pt x="0" y="642"/>
                  <a:pt x="185" y="828"/>
                  <a:pt x="413" y="828"/>
                </a:cubicBezTo>
                <a:cubicBezTo>
                  <a:pt x="642" y="828"/>
                  <a:pt x="827" y="642"/>
                  <a:pt x="827" y="414"/>
                </a:cubicBezTo>
                <a:cubicBezTo>
                  <a:pt x="827" y="413"/>
                  <a:pt x="827" y="412"/>
                  <a:pt x="827" y="41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A39FBDD-E347-9B6D-DDCD-1C639B97330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Graphics Library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F67DE1D-D687-6781-E21F-17F5684F3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0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B11C0-2FD6-2838-A963-732716082E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24029"/>
            <a:ext cx="9144000" cy="165576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section divider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C93F9A-86E2-839F-ED9E-D9A1823E0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71867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4138F68-1B14-F9FB-EF30-74244DF78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7833972">
            <a:off x="-762000" y="-652670"/>
            <a:ext cx="4572000" cy="45720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3FC36A-2E8F-91B8-4D55-750B171F7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61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58E1482-C3D4-5E51-2DE5-07481E4D72FB}"/>
              </a:ext>
            </a:extLst>
          </p:cNvPr>
          <p:cNvSpPr/>
          <p:nvPr userDrawn="1"/>
        </p:nvSpPr>
        <p:spPr>
          <a:xfrm>
            <a:off x="532435" y="4423213"/>
            <a:ext cx="4796804" cy="108966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Shape&#10;&#10;AI-generated content may be incorrect.">
            <a:extLst>
              <a:ext uri="{FF2B5EF4-FFF2-40B4-BE49-F238E27FC236}">
                <a16:creationId xmlns:a16="http://schemas.microsoft.com/office/drawing/2014/main" id="{0D46FF3C-5D34-1357-7288-FDEF03D884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436" y="2243893"/>
            <a:ext cx="4544577" cy="731521"/>
          </a:xfrm>
          <a:prstGeom prst="rect">
            <a:avLst/>
          </a:prstGeom>
        </p:spPr>
      </p:pic>
      <p:pic>
        <p:nvPicPr>
          <p:cNvPr id="28" name="Picture 27" descr="A picture containing shape&#10;&#10;AI-generated content may be incorrect.">
            <a:extLst>
              <a:ext uri="{FF2B5EF4-FFF2-40B4-BE49-F238E27FC236}">
                <a16:creationId xmlns:a16="http://schemas.microsoft.com/office/drawing/2014/main" id="{02AC823A-CB8E-E0F6-F727-85ED4B2770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2435" y="3333553"/>
            <a:ext cx="4544577" cy="731521"/>
          </a:xfrm>
          <a:prstGeom prst="rect">
            <a:avLst/>
          </a:prstGeom>
        </p:spPr>
      </p:pic>
      <p:pic>
        <p:nvPicPr>
          <p:cNvPr id="29" name="Picture 28" descr="A black and white sign&#10;&#10;AI-generated content may be incorrect.">
            <a:extLst>
              <a:ext uri="{FF2B5EF4-FFF2-40B4-BE49-F238E27FC236}">
                <a16:creationId xmlns:a16="http://schemas.microsoft.com/office/drawing/2014/main" id="{0B7B849B-EBED-8CC4-E2DE-0E77F73351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8549" y="4602283"/>
            <a:ext cx="4544577" cy="73152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33D6D6-5BD1-9040-A2AF-FA454EE2C3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Logo Library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39BEC42-D4DC-2892-9DF0-96CD13338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65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's faces&#10;&#10;Description automatically generated">
            <a:extLst>
              <a:ext uri="{FF2B5EF4-FFF2-40B4-BE49-F238E27FC236}">
                <a16:creationId xmlns:a16="http://schemas.microsoft.com/office/drawing/2014/main" id="{BEEA8727-313D-452A-0EC5-279D1394CD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606" t="-31" r="458" b="-6"/>
          <a:stretch/>
        </p:blipFill>
        <p:spPr>
          <a:xfrm>
            <a:off x="532435" y="1690688"/>
            <a:ext cx="4376449" cy="4371428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A5A4EAEF-97A2-857D-11C5-9DE9E4AE682F}"/>
              </a:ext>
            </a:extLst>
          </p:cNvPr>
          <p:cNvGrpSpPr/>
          <p:nvPr userDrawn="1"/>
        </p:nvGrpSpPr>
        <p:grpSpPr>
          <a:xfrm>
            <a:off x="5693594" y="2147918"/>
            <a:ext cx="3459554" cy="2940516"/>
            <a:chOff x="2830844" y="2441069"/>
            <a:chExt cx="3459554" cy="2940516"/>
          </a:xfrm>
        </p:grpSpPr>
        <p:pic>
          <p:nvPicPr>
            <p:cNvPr id="54" name="Picture 53" descr="A blue and orange logo&#10;&#10;Description automatically generated">
              <a:extLst>
                <a:ext uri="{FF2B5EF4-FFF2-40B4-BE49-F238E27FC236}">
                  <a16:creationId xmlns:a16="http://schemas.microsoft.com/office/drawing/2014/main" id="{D701FB91-08C7-0351-97D5-FA0D79142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9742" y="2441069"/>
              <a:ext cx="2104909" cy="732495"/>
            </a:xfrm>
            <a:prstGeom prst="rect">
              <a:avLst/>
            </a:prstGeom>
          </p:spPr>
        </p:pic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D4AEFAF-BD20-F01F-57C1-8392B651CE90}"/>
                </a:ext>
              </a:extLst>
            </p:cNvPr>
            <p:cNvGrpSpPr/>
            <p:nvPr/>
          </p:nvGrpSpPr>
          <p:grpSpPr>
            <a:xfrm>
              <a:off x="3054187" y="3411553"/>
              <a:ext cx="3236211" cy="584775"/>
              <a:chOff x="3054187" y="3411553"/>
              <a:chExt cx="3236211" cy="584775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63C889F-6B92-22AA-462C-77F21DD690A2}"/>
                  </a:ext>
                </a:extLst>
              </p:cNvPr>
              <p:cNvSpPr txBox="1"/>
              <p:nvPr/>
            </p:nvSpPr>
            <p:spPr>
              <a:xfrm>
                <a:off x="3592963" y="3411553"/>
                <a:ext cx="2697435" cy="584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Human Capital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Management (HCM)</a:t>
                </a:r>
              </a:p>
            </p:txBody>
          </p:sp>
          <p:pic>
            <p:nvPicPr>
              <p:cNvPr id="63" name="Picture 62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96B5FB8B-8C3F-7307-EC19-796766A0B5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9300" t="8534" r="9260" b="8534"/>
              <a:stretch/>
            </p:blipFill>
            <p:spPr>
              <a:xfrm>
                <a:off x="3054187" y="3429000"/>
                <a:ext cx="538776" cy="548640"/>
              </a:xfrm>
              <a:prstGeom prst="rect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40C7408-71D5-5AB5-98DA-B735947CEDBB}"/>
                </a:ext>
              </a:extLst>
            </p:cNvPr>
            <p:cNvGrpSpPr/>
            <p:nvPr/>
          </p:nvGrpSpPr>
          <p:grpSpPr>
            <a:xfrm>
              <a:off x="3074582" y="4121327"/>
              <a:ext cx="2026093" cy="548640"/>
              <a:chOff x="3074582" y="4121327"/>
              <a:chExt cx="2026093" cy="548640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2AECA66-38AA-A331-42A1-37F037B99554}"/>
                  </a:ext>
                </a:extLst>
              </p:cNvPr>
              <p:cNvSpPr txBox="1"/>
              <p:nvPr/>
            </p:nvSpPr>
            <p:spPr>
              <a:xfrm>
                <a:off x="3592963" y="4265779"/>
                <a:ext cx="1507712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Financial</a:t>
                </a:r>
              </a:p>
            </p:txBody>
          </p:sp>
          <p:pic>
            <p:nvPicPr>
              <p:cNvPr id="61" name="Picture 60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3306817D-2A84-082B-B78A-8D7887E068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7853" t="8534" r="18149" b="8534"/>
              <a:stretch/>
            </p:blipFill>
            <p:spPr>
              <a:xfrm>
                <a:off x="3074582" y="4121327"/>
                <a:ext cx="423390" cy="548640"/>
              </a:xfrm>
              <a:prstGeom prst="rect">
                <a:avLst/>
              </a:prstGeom>
            </p:spPr>
          </p:pic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4DCFDFE-7D88-F07B-F8FD-BA34059AA059}"/>
                </a:ext>
              </a:extLst>
            </p:cNvPr>
            <p:cNvGrpSpPr/>
            <p:nvPr/>
          </p:nvGrpSpPr>
          <p:grpSpPr>
            <a:xfrm>
              <a:off x="2830844" y="4832945"/>
              <a:ext cx="2265764" cy="548640"/>
              <a:chOff x="2830844" y="4832945"/>
              <a:chExt cx="2265764" cy="548640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E739D0E-191C-ED15-19B1-48AC7307FB9F}"/>
                  </a:ext>
                </a:extLst>
              </p:cNvPr>
              <p:cNvSpPr txBox="1"/>
              <p:nvPr/>
            </p:nvSpPr>
            <p:spPr>
              <a:xfrm>
                <a:off x="3588896" y="4977202"/>
                <a:ext cx="1507712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Procurement</a:t>
                </a:r>
              </a:p>
            </p:txBody>
          </p:sp>
          <p:pic>
            <p:nvPicPr>
              <p:cNvPr id="59" name="Picture 58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4A220D7B-5695-3D01-7DFC-A0AA05E8C1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8814" t="19196" r="8667" b="20296"/>
              <a:stretch/>
            </p:blipFill>
            <p:spPr>
              <a:xfrm rot="180847">
                <a:off x="2830844" y="4832945"/>
                <a:ext cx="748212" cy="548640"/>
              </a:xfrm>
              <a:prstGeom prst="rect">
                <a:avLst/>
              </a:prstGeom>
            </p:spPr>
          </p:pic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54F01E3-67BE-1AAB-F53D-CAA5484BA814}"/>
              </a:ext>
            </a:extLst>
          </p:cNvPr>
          <p:cNvGrpSpPr/>
          <p:nvPr userDrawn="1"/>
        </p:nvGrpSpPr>
        <p:grpSpPr>
          <a:xfrm>
            <a:off x="9110600" y="2445084"/>
            <a:ext cx="2521957" cy="1126113"/>
            <a:chOff x="7354166" y="2802951"/>
            <a:chExt cx="2521957" cy="1126113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7F5CCCAA-1AFC-763C-028A-09B2FA80F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45034" y="2802951"/>
              <a:ext cx="2331089" cy="362518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32F3944-90FA-6CE5-1CA9-A83A12288F33}"/>
                </a:ext>
              </a:extLst>
            </p:cNvPr>
            <p:cNvSpPr txBox="1"/>
            <p:nvPr/>
          </p:nvSpPr>
          <p:spPr>
            <a:xfrm>
              <a:off x="8112218" y="3524681"/>
              <a:ext cx="150771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Procurement</a:t>
              </a:r>
            </a:p>
          </p:txBody>
        </p:sp>
        <p:pic>
          <p:nvPicPr>
            <p:cNvPr id="67" name="Picture 6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E4992F09-27CF-2E95-9056-84B4776BBD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814" t="19196" r="8667" b="20296"/>
            <a:stretch/>
          </p:blipFill>
          <p:spPr>
            <a:xfrm rot="180847">
              <a:off x="7354166" y="3380424"/>
              <a:ext cx="748212" cy="548640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C64C69A1-B065-98AD-D145-182212EFC6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Icon Library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A0A04FB-6998-F84E-0F0C-1377A610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59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brar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54F3445A-C61C-D22B-B1A2-1989FA0C9B07}"/>
              </a:ext>
            </a:extLst>
          </p:cNvPr>
          <p:cNvSpPr txBox="1"/>
          <p:nvPr/>
        </p:nvSpPr>
        <p:spPr>
          <a:xfrm>
            <a:off x="272974" y="328758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Financial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10F080-4003-85E9-F2DF-0878BD60BCB1}"/>
              </a:ext>
            </a:extLst>
          </p:cNvPr>
          <p:cNvSpPr txBox="1"/>
          <p:nvPr/>
        </p:nvSpPr>
        <p:spPr>
          <a:xfrm>
            <a:off x="3198155" y="328758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Reporting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8CBC31-544E-3AC0-F56B-C6D27B0F6F3E}"/>
              </a:ext>
            </a:extLst>
          </p:cNvPr>
          <p:cNvSpPr txBox="1"/>
          <p:nvPr/>
        </p:nvSpPr>
        <p:spPr>
          <a:xfrm>
            <a:off x="4662176" y="3287580"/>
            <a:ext cx="13716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Requisition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PO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83792A-E42D-3F81-9D88-4FC4C609647A}"/>
              </a:ext>
            </a:extLst>
          </p:cNvPr>
          <p:cNvSpPr txBox="1"/>
          <p:nvPr/>
        </p:nvSpPr>
        <p:spPr>
          <a:xfrm>
            <a:off x="108588" y="4548873"/>
            <a:ext cx="1692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Spend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Analysis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D0C6CDB-4BA8-3E8A-1739-B5F7175786FE}"/>
              </a:ext>
            </a:extLst>
          </p:cNvPr>
          <p:cNvSpPr txBox="1"/>
          <p:nvPr/>
        </p:nvSpPr>
        <p:spPr>
          <a:xfrm>
            <a:off x="3198155" y="4548873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Contracts (Transactional)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D45CDD1-4921-F189-EFF7-BEF05B315979}"/>
              </a:ext>
            </a:extLst>
          </p:cNvPr>
          <p:cNvSpPr txBox="1"/>
          <p:nvPr/>
        </p:nvSpPr>
        <p:spPr>
          <a:xfrm>
            <a:off x="1732720" y="4548873"/>
            <a:ext cx="137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Supplier Management</a:t>
            </a:r>
          </a:p>
        </p:txBody>
      </p:sp>
      <p:pic>
        <p:nvPicPr>
          <p:cNvPr id="43" name="Picture 4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0D229A2-AE92-E3B6-72EC-98DDFF499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79" t="9073" r="9077" b="9073"/>
          <a:stretch/>
        </p:blipFill>
        <p:spPr>
          <a:xfrm>
            <a:off x="3606986" y="3894118"/>
            <a:ext cx="553938" cy="548640"/>
          </a:xfrm>
          <a:prstGeom prst="rect">
            <a:avLst/>
          </a:prstGeom>
        </p:spPr>
      </p:pic>
      <p:pic>
        <p:nvPicPr>
          <p:cNvPr id="44" name="Picture 4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A8FF3B8-4E7E-507D-065D-5694322FB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78" t="9072" r="9078" b="9306"/>
          <a:stretch/>
        </p:blipFill>
        <p:spPr>
          <a:xfrm>
            <a:off x="2143449" y="3894118"/>
            <a:ext cx="550140" cy="548640"/>
          </a:xfrm>
          <a:prstGeom prst="rect">
            <a:avLst/>
          </a:prstGeom>
        </p:spPr>
      </p:pic>
      <p:pic>
        <p:nvPicPr>
          <p:cNvPr id="45" name="Picture 4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FF26F60-D542-E77F-173A-D70FF63817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73" t="9072" r="7808" b="8495"/>
          <a:stretch/>
        </p:blipFill>
        <p:spPr>
          <a:xfrm>
            <a:off x="3607016" y="2731730"/>
            <a:ext cx="553878" cy="548640"/>
          </a:xfrm>
          <a:prstGeom prst="rect">
            <a:avLst/>
          </a:prstGeom>
        </p:spPr>
      </p:pic>
      <p:pic>
        <p:nvPicPr>
          <p:cNvPr id="46" name="Picture 4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A277562-044C-1488-A0EF-61A9AA3E3B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556" t="7879" r="19065" b="9306"/>
          <a:stretch/>
        </p:blipFill>
        <p:spPr>
          <a:xfrm>
            <a:off x="752152" y="2731730"/>
            <a:ext cx="413244" cy="548640"/>
          </a:xfrm>
          <a:prstGeom prst="rect">
            <a:avLst/>
          </a:prstGeom>
        </p:spPr>
      </p:pic>
      <p:pic>
        <p:nvPicPr>
          <p:cNvPr id="47" name="Picture 4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3C7E196-3676-0B97-547E-FD641F9FD8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464" t="9073" r="9157" b="9073"/>
          <a:stretch/>
        </p:blipFill>
        <p:spPr>
          <a:xfrm>
            <a:off x="5068547" y="2731730"/>
            <a:ext cx="558858" cy="548640"/>
          </a:xfrm>
          <a:prstGeom prst="rect">
            <a:avLst/>
          </a:prstGeom>
        </p:spPr>
      </p:pic>
      <p:pic>
        <p:nvPicPr>
          <p:cNvPr id="48" name="Picture 4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ADC93B7-FD24-B139-5543-6CDDE50E20F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157" t="9073" r="9157" b="9073"/>
          <a:stretch/>
        </p:blipFill>
        <p:spPr>
          <a:xfrm>
            <a:off x="685018" y="3894118"/>
            <a:ext cx="547512" cy="54864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DC4C985-D661-0AA8-8C39-565F34B25732}"/>
              </a:ext>
            </a:extLst>
          </p:cNvPr>
          <p:cNvSpPr txBox="1"/>
          <p:nvPr/>
        </p:nvSpPr>
        <p:spPr>
          <a:xfrm>
            <a:off x="1732719" y="328758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P-Cards</a:t>
            </a:r>
          </a:p>
        </p:txBody>
      </p:sp>
      <p:pic>
        <p:nvPicPr>
          <p:cNvPr id="51" name="Picture 5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29DFE38-85FF-662A-A5A6-1A5129AEDF4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301" t="12463" r="8859" b="12463"/>
          <a:stretch/>
        </p:blipFill>
        <p:spPr>
          <a:xfrm>
            <a:off x="2113290" y="2731730"/>
            <a:ext cx="610458" cy="548640"/>
          </a:xfrm>
          <a:prstGeom prst="rect">
            <a:avLst/>
          </a:prstGeom>
        </p:spPr>
      </p:pic>
      <p:pic>
        <p:nvPicPr>
          <p:cNvPr id="52" name="Picture 51" descr="A blue and orange logo&#10;&#10;Description automatically generated">
            <a:extLst>
              <a:ext uri="{FF2B5EF4-FFF2-40B4-BE49-F238E27FC236}">
                <a16:creationId xmlns:a16="http://schemas.microsoft.com/office/drawing/2014/main" id="{9FAFDC7B-A6BC-BEBE-C547-D6A7C1E8F1A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492592" y="2000559"/>
            <a:ext cx="1371608" cy="4873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F5F8D8C-3D5E-577F-A2CB-4966E5B510E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509236" y="2023121"/>
            <a:ext cx="1860396" cy="36576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4C26449-0AE8-C328-C1C4-A5D47CA0CA1C}"/>
              </a:ext>
            </a:extLst>
          </p:cNvPr>
          <p:cNvSpPr txBox="1"/>
          <p:nvPr/>
        </p:nvSpPr>
        <p:spPr>
          <a:xfrm>
            <a:off x="10252200" y="3287580"/>
            <a:ext cx="2369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Adopt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DF48B7-893A-00CB-0D83-30E71DF622DF}"/>
              </a:ext>
            </a:extLst>
          </p:cNvPr>
          <p:cNvSpPr txBox="1"/>
          <p:nvPr/>
        </p:nvSpPr>
        <p:spPr>
          <a:xfrm>
            <a:off x="7717276" y="3287580"/>
            <a:ext cx="2369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Virtual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Catalogs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958336-AE9E-BBEF-D8CF-1D43B416B88A}"/>
              </a:ext>
            </a:extLst>
          </p:cNvPr>
          <p:cNvSpPr txBox="1"/>
          <p:nvPr/>
        </p:nvSpPr>
        <p:spPr>
          <a:xfrm>
            <a:off x="6604430" y="4548873"/>
            <a:ext cx="1482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Contracts</a:t>
            </a:r>
            <a:r>
              <a:rPr kumimoji="0" lang="en-US" sz="16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+</a:t>
            </a:r>
            <a:endParaRPr kumimoji="0" lang="en-US" sz="1200" b="1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1E3843A-1890-5B40-7B72-3FBB0D405E44}"/>
              </a:ext>
            </a:extLst>
          </p:cNvPr>
          <p:cNvSpPr txBox="1"/>
          <p:nvPr/>
        </p:nvSpPr>
        <p:spPr>
          <a:xfrm>
            <a:off x="6827293" y="3287580"/>
            <a:ext cx="134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Supplier Management</a:t>
            </a:r>
            <a:r>
              <a:rPr kumimoji="0" lang="en-US" sz="16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+</a:t>
            </a:r>
            <a:endParaRPr kumimoji="0" lang="en-US" sz="1200" b="1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27DDA92-9613-BBFA-3AA1-3641C0C17D81}"/>
              </a:ext>
            </a:extLst>
          </p:cNvPr>
          <p:cNvSpPr txBox="1"/>
          <p:nvPr/>
        </p:nvSpPr>
        <p:spPr>
          <a:xfrm>
            <a:off x="9628069" y="3287580"/>
            <a:ext cx="134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Strategic Sourcing</a:t>
            </a:r>
          </a:p>
        </p:txBody>
      </p:sp>
      <p:pic>
        <p:nvPicPr>
          <p:cNvPr id="55" name="Picture 5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C6E90F3-4218-1133-5E69-D99599AD2F0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570" t="2368" r="3564" b="8695"/>
          <a:stretch/>
        </p:blipFill>
        <p:spPr>
          <a:xfrm>
            <a:off x="7227301" y="3890776"/>
            <a:ext cx="548640" cy="555324"/>
          </a:xfrm>
          <a:prstGeom prst="rect">
            <a:avLst/>
          </a:prstGeom>
        </p:spPr>
      </p:pic>
      <p:pic>
        <p:nvPicPr>
          <p:cNvPr id="56" name="Picture 5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7B5627A-2D33-DE6D-5704-6B014CB7FF1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9157" t="1991" r="3830" b="9305"/>
          <a:stretch/>
        </p:blipFill>
        <p:spPr>
          <a:xfrm>
            <a:off x="7227301" y="2705757"/>
            <a:ext cx="548640" cy="559308"/>
          </a:xfrm>
          <a:prstGeom prst="rect">
            <a:avLst/>
          </a:prstGeom>
        </p:spPr>
      </p:pic>
      <p:pic>
        <p:nvPicPr>
          <p:cNvPr id="57" name="Picture 5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B66CCB3-310C-C905-3C1E-7D52EFB7AE8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8474" t="12242" r="9158" b="12485"/>
          <a:stretch/>
        </p:blipFill>
        <p:spPr>
          <a:xfrm>
            <a:off x="11162613" y="2734725"/>
            <a:ext cx="548640" cy="501372"/>
          </a:xfrm>
          <a:prstGeom prst="rect">
            <a:avLst/>
          </a:prstGeom>
        </p:spPr>
      </p:pic>
      <p:pic>
        <p:nvPicPr>
          <p:cNvPr id="58" name="Picture 5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D58C3F9-5586-C00A-54D3-2FEB631E225D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9157" t="9072" r="9431" b="9306"/>
          <a:stretch/>
        </p:blipFill>
        <p:spPr>
          <a:xfrm>
            <a:off x="8627689" y="2710383"/>
            <a:ext cx="548640" cy="550056"/>
          </a:xfrm>
          <a:prstGeom prst="rect">
            <a:avLst/>
          </a:prstGeom>
        </p:spPr>
      </p:pic>
      <p:pic>
        <p:nvPicPr>
          <p:cNvPr id="59" name="Picture 5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06A1C7F-8E6D-EA25-0933-EE14819AD6C1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9508" t="9072" r="9431" b="9306"/>
          <a:stretch/>
        </p:blipFill>
        <p:spPr>
          <a:xfrm>
            <a:off x="10028077" y="2709195"/>
            <a:ext cx="548640" cy="55243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CCDC791-0EB6-5740-9830-C6303A43B9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Icon Library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CAD16DF-BE5C-3317-3100-91B2B4BF5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3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brar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CCDC791-0EB6-5740-9830-C6303A43B9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Icon Library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BE22AF-9652-1D2E-4BD9-FD0664BD4F2F}"/>
              </a:ext>
            </a:extLst>
          </p:cNvPr>
          <p:cNvGrpSpPr/>
          <p:nvPr/>
        </p:nvGrpSpPr>
        <p:grpSpPr>
          <a:xfrm>
            <a:off x="3382598" y="1601745"/>
            <a:ext cx="606154" cy="631482"/>
            <a:chOff x="708025" y="1916113"/>
            <a:chExt cx="531813" cy="554037"/>
          </a:xfrm>
          <a:solidFill>
            <a:schemeClr val="tx1"/>
          </a:solidFill>
        </p:grpSpPr>
        <p:sp>
          <p:nvSpPr>
            <p:cNvPr id="19" name="Freeform 93">
              <a:extLst>
                <a:ext uri="{FF2B5EF4-FFF2-40B4-BE49-F238E27FC236}">
                  <a16:creationId xmlns:a16="http://schemas.microsoft.com/office/drawing/2014/main" id="{13575BB9-C3B7-0E5F-A2B1-C408BA9AA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25" y="1916113"/>
              <a:ext cx="307975" cy="457200"/>
            </a:xfrm>
            <a:custGeom>
              <a:avLst/>
              <a:gdLst>
                <a:gd name="T0" fmla="*/ 1457 w 1939"/>
                <a:gd name="T1" fmla="*/ 4 h 2887"/>
                <a:gd name="T2" fmla="*/ 1621 w 1939"/>
                <a:gd name="T3" fmla="*/ 49 h 2887"/>
                <a:gd name="T4" fmla="*/ 1761 w 1939"/>
                <a:gd name="T5" fmla="*/ 140 h 2887"/>
                <a:gd name="T6" fmla="*/ 1865 w 1939"/>
                <a:gd name="T7" fmla="*/ 268 h 2887"/>
                <a:gd name="T8" fmla="*/ 1927 w 1939"/>
                <a:gd name="T9" fmla="*/ 426 h 2887"/>
                <a:gd name="T10" fmla="*/ 1939 w 1939"/>
                <a:gd name="T11" fmla="*/ 1064 h 2887"/>
                <a:gd name="T12" fmla="*/ 1918 w 1939"/>
                <a:gd name="T13" fmla="*/ 1175 h 2887"/>
                <a:gd name="T14" fmla="*/ 1861 w 1939"/>
                <a:gd name="T15" fmla="*/ 1269 h 2887"/>
                <a:gd name="T16" fmla="*/ 1831 w 1939"/>
                <a:gd name="T17" fmla="*/ 1784 h 2887"/>
                <a:gd name="T18" fmla="*/ 1799 w 1939"/>
                <a:gd name="T19" fmla="*/ 1825 h 2887"/>
                <a:gd name="T20" fmla="*/ 1745 w 1939"/>
                <a:gd name="T21" fmla="*/ 1832 h 2887"/>
                <a:gd name="T22" fmla="*/ 1703 w 1939"/>
                <a:gd name="T23" fmla="*/ 1801 h 2887"/>
                <a:gd name="T24" fmla="*/ 1694 w 1939"/>
                <a:gd name="T25" fmla="*/ 1260 h 2887"/>
                <a:gd name="T26" fmla="*/ 1712 w 1939"/>
                <a:gd name="T27" fmla="*/ 1213 h 2887"/>
                <a:gd name="T28" fmla="*/ 1764 w 1939"/>
                <a:gd name="T29" fmla="*/ 1165 h 2887"/>
                <a:gd name="T30" fmla="*/ 1796 w 1939"/>
                <a:gd name="T31" fmla="*/ 1092 h 2887"/>
                <a:gd name="T32" fmla="*/ 1796 w 1939"/>
                <a:gd name="T33" fmla="*/ 492 h 2887"/>
                <a:gd name="T34" fmla="*/ 1751 w 1939"/>
                <a:gd name="T35" fmla="*/ 354 h 2887"/>
                <a:gd name="T36" fmla="*/ 1664 w 1939"/>
                <a:gd name="T37" fmla="*/ 242 h 2887"/>
                <a:gd name="T38" fmla="*/ 1543 w 1939"/>
                <a:gd name="T39" fmla="*/ 168 h 2887"/>
                <a:gd name="T40" fmla="*/ 1398 w 1939"/>
                <a:gd name="T41" fmla="*/ 141 h 2887"/>
                <a:gd name="T42" fmla="*/ 1186 w 1939"/>
                <a:gd name="T43" fmla="*/ 154 h 2887"/>
                <a:gd name="T44" fmla="*/ 1057 w 1939"/>
                <a:gd name="T45" fmla="*/ 213 h 2887"/>
                <a:gd name="T46" fmla="*/ 957 w 1939"/>
                <a:gd name="T47" fmla="*/ 313 h 2887"/>
                <a:gd name="T48" fmla="*/ 897 w 1939"/>
                <a:gd name="T49" fmla="*/ 443 h 2887"/>
                <a:gd name="T50" fmla="*/ 884 w 1939"/>
                <a:gd name="T51" fmla="*/ 1064 h 2887"/>
                <a:gd name="T52" fmla="*/ 904 w 1939"/>
                <a:gd name="T53" fmla="*/ 1143 h 2887"/>
                <a:gd name="T54" fmla="*/ 958 w 1939"/>
                <a:gd name="T55" fmla="*/ 1203 h 2887"/>
                <a:gd name="T56" fmla="*/ 987 w 1939"/>
                <a:gd name="T57" fmla="*/ 1243 h 2887"/>
                <a:gd name="T58" fmla="*/ 987 w 1939"/>
                <a:gd name="T59" fmla="*/ 1786 h 2887"/>
                <a:gd name="T60" fmla="*/ 954 w 1939"/>
                <a:gd name="T61" fmla="*/ 1838 h 2887"/>
                <a:gd name="T62" fmla="*/ 904 w 1939"/>
                <a:gd name="T63" fmla="*/ 1865 h 2887"/>
                <a:gd name="T64" fmla="*/ 824 w 1939"/>
                <a:gd name="T65" fmla="*/ 1908 h 2887"/>
                <a:gd name="T66" fmla="*/ 710 w 1939"/>
                <a:gd name="T67" fmla="*/ 1972 h 2887"/>
                <a:gd name="T68" fmla="*/ 572 w 1939"/>
                <a:gd name="T69" fmla="*/ 2055 h 2887"/>
                <a:gd name="T70" fmla="*/ 420 w 1939"/>
                <a:gd name="T71" fmla="*/ 2156 h 2887"/>
                <a:gd name="T72" fmla="*/ 261 w 1939"/>
                <a:gd name="T73" fmla="*/ 2274 h 2887"/>
                <a:gd name="T74" fmla="*/ 165 w 1939"/>
                <a:gd name="T75" fmla="*/ 2367 h 2887"/>
                <a:gd name="T76" fmla="*/ 140 w 1939"/>
                <a:gd name="T77" fmla="*/ 2458 h 2887"/>
                <a:gd name="T78" fmla="*/ 131 w 1939"/>
                <a:gd name="T79" fmla="*/ 2852 h 2887"/>
                <a:gd name="T80" fmla="*/ 88 w 1939"/>
                <a:gd name="T81" fmla="*/ 2885 h 2887"/>
                <a:gd name="T82" fmla="*/ 34 w 1939"/>
                <a:gd name="T83" fmla="*/ 2877 h 2887"/>
                <a:gd name="T84" fmla="*/ 2 w 1939"/>
                <a:gd name="T85" fmla="*/ 2836 h 2887"/>
                <a:gd name="T86" fmla="*/ 2 w 1939"/>
                <a:gd name="T87" fmla="*/ 2418 h 2887"/>
                <a:gd name="T88" fmla="*/ 39 w 1939"/>
                <a:gd name="T89" fmla="*/ 2303 h 2887"/>
                <a:gd name="T90" fmla="*/ 118 w 1939"/>
                <a:gd name="T91" fmla="*/ 2209 h 2887"/>
                <a:gd name="T92" fmla="*/ 287 w 1939"/>
                <a:gd name="T93" fmla="*/ 2078 h 2887"/>
                <a:gd name="T94" fmla="*/ 452 w 1939"/>
                <a:gd name="T95" fmla="*/ 1965 h 2887"/>
                <a:gd name="T96" fmla="*/ 603 w 1939"/>
                <a:gd name="T97" fmla="*/ 1871 h 2887"/>
                <a:gd name="T98" fmla="*/ 731 w 1939"/>
                <a:gd name="T99" fmla="*/ 1798 h 2887"/>
                <a:gd name="T100" fmla="*/ 826 w 1939"/>
                <a:gd name="T101" fmla="*/ 1747 h 2887"/>
                <a:gd name="T102" fmla="*/ 822 w 1939"/>
                <a:gd name="T103" fmla="*/ 1269 h 2887"/>
                <a:gd name="T104" fmla="*/ 764 w 1939"/>
                <a:gd name="T105" fmla="*/ 1175 h 2887"/>
                <a:gd name="T106" fmla="*/ 744 w 1939"/>
                <a:gd name="T107" fmla="*/ 1064 h 2887"/>
                <a:gd name="T108" fmla="*/ 756 w 1939"/>
                <a:gd name="T109" fmla="*/ 426 h 2887"/>
                <a:gd name="T110" fmla="*/ 818 w 1939"/>
                <a:gd name="T111" fmla="*/ 268 h 2887"/>
                <a:gd name="T112" fmla="*/ 922 w 1939"/>
                <a:gd name="T113" fmla="*/ 140 h 2887"/>
                <a:gd name="T114" fmla="*/ 1062 w 1939"/>
                <a:gd name="T115" fmla="*/ 49 h 2887"/>
                <a:gd name="T116" fmla="*/ 1226 w 1939"/>
                <a:gd name="T117" fmla="*/ 4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39" h="2887">
                  <a:moveTo>
                    <a:pt x="1285" y="0"/>
                  </a:moveTo>
                  <a:lnTo>
                    <a:pt x="1398" y="0"/>
                  </a:lnTo>
                  <a:lnTo>
                    <a:pt x="1457" y="4"/>
                  </a:lnTo>
                  <a:lnTo>
                    <a:pt x="1514" y="13"/>
                  </a:lnTo>
                  <a:lnTo>
                    <a:pt x="1569" y="28"/>
                  </a:lnTo>
                  <a:lnTo>
                    <a:pt x="1621" y="49"/>
                  </a:lnTo>
                  <a:lnTo>
                    <a:pt x="1670" y="75"/>
                  </a:lnTo>
                  <a:lnTo>
                    <a:pt x="1717" y="106"/>
                  </a:lnTo>
                  <a:lnTo>
                    <a:pt x="1761" y="140"/>
                  </a:lnTo>
                  <a:lnTo>
                    <a:pt x="1799" y="179"/>
                  </a:lnTo>
                  <a:lnTo>
                    <a:pt x="1834" y="223"/>
                  </a:lnTo>
                  <a:lnTo>
                    <a:pt x="1865" y="268"/>
                  </a:lnTo>
                  <a:lnTo>
                    <a:pt x="1891" y="318"/>
                  </a:lnTo>
                  <a:lnTo>
                    <a:pt x="1912" y="371"/>
                  </a:lnTo>
                  <a:lnTo>
                    <a:pt x="1927" y="426"/>
                  </a:lnTo>
                  <a:lnTo>
                    <a:pt x="1936" y="483"/>
                  </a:lnTo>
                  <a:lnTo>
                    <a:pt x="1939" y="542"/>
                  </a:lnTo>
                  <a:lnTo>
                    <a:pt x="1939" y="1064"/>
                  </a:lnTo>
                  <a:lnTo>
                    <a:pt x="1936" y="1103"/>
                  </a:lnTo>
                  <a:lnTo>
                    <a:pt x="1930" y="1140"/>
                  </a:lnTo>
                  <a:lnTo>
                    <a:pt x="1918" y="1175"/>
                  </a:lnTo>
                  <a:lnTo>
                    <a:pt x="1903" y="1208"/>
                  </a:lnTo>
                  <a:lnTo>
                    <a:pt x="1884" y="1240"/>
                  </a:lnTo>
                  <a:lnTo>
                    <a:pt x="1861" y="1269"/>
                  </a:lnTo>
                  <a:lnTo>
                    <a:pt x="1834" y="1295"/>
                  </a:lnTo>
                  <a:lnTo>
                    <a:pt x="1834" y="1764"/>
                  </a:lnTo>
                  <a:lnTo>
                    <a:pt x="1831" y="1784"/>
                  </a:lnTo>
                  <a:lnTo>
                    <a:pt x="1825" y="1801"/>
                  </a:lnTo>
                  <a:lnTo>
                    <a:pt x="1814" y="1814"/>
                  </a:lnTo>
                  <a:lnTo>
                    <a:pt x="1799" y="1825"/>
                  </a:lnTo>
                  <a:lnTo>
                    <a:pt x="1782" y="1832"/>
                  </a:lnTo>
                  <a:lnTo>
                    <a:pt x="1764" y="1835"/>
                  </a:lnTo>
                  <a:lnTo>
                    <a:pt x="1745" y="1832"/>
                  </a:lnTo>
                  <a:lnTo>
                    <a:pt x="1728" y="1825"/>
                  </a:lnTo>
                  <a:lnTo>
                    <a:pt x="1714" y="1814"/>
                  </a:lnTo>
                  <a:lnTo>
                    <a:pt x="1703" y="1801"/>
                  </a:lnTo>
                  <a:lnTo>
                    <a:pt x="1696" y="1784"/>
                  </a:lnTo>
                  <a:lnTo>
                    <a:pt x="1694" y="1764"/>
                  </a:lnTo>
                  <a:lnTo>
                    <a:pt x="1694" y="1260"/>
                  </a:lnTo>
                  <a:lnTo>
                    <a:pt x="1696" y="1243"/>
                  </a:lnTo>
                  <a:lnTo>
                    <a:pt x="1701" y="1227"/>
                  </a:lnTo>
                  <a:lnTo>
                    <a:pt x="1712" y="1213"/>
                  </a:lnTo>
                  <a:lnTo>
                    <a:pt x="1725" y="1203"/>
                  </a:lnTo>
                  <a:lnTo>
                    <a:pt x="1746" y="1186"/>
                  </a:lnTo>
                  <a:lnTo>
                    <a:pt x="1764" y="1165"/>
                  </a:lnTo>
                  <a:lnTo>
                    <a:pt x="1779" y="1143"/>
                  </a:lnTo>
                  <a:lnTo>
                    <a:pt x="1790" y="1119"/>
                  </a:lnTo>
                  <a:lnTo>
                    <a:pt x="1796" y="1092"/>
                  </a:lnTo>
                  <a:lnTo>
                    <a:pt x="1798" y="1064"/>
                  </a:lnTo>
                  <a:lnTo>
                    <a:pt x="1798" y="542"/>
                  </a:lnTo>
                  <a:lnTo>
                    <a:pt x="1796" y="492"/>
                  </a:lnTo>
                  <a:lnTo>
                    <a:pt x="1786" y="443"/>
                  </a:lnTo>
                  <a:lnTo>
                    <a:pt x="1772" y="397"/>
                  </a:lnTo>
                  <a:lnTo>
                    <a:pt x="1751" y="354"/>
                  </a:lnTo>
                  <a:lnTo>
                    <a:pt x="1727" y="313"/>
                  </a:lnTo>
                  <a:lnTo>
                    <a:pt x="1697" y="276"/>
                  </a:lnTo>
                  <a:lnTo>
                    <a:pt x="1664" y="242"/>
                  </a:lnTo>
                  <a:lnTo>
                    <a:pt x="1627" y="213"/>
                  </a:lnTo>
                  <a:lnTo>
                    <a:pt x="1586" y="188"/>
                  </a:lnTo>
                  <a:lnTo>
                    <a:pt x="1543" y="168"/>
                  </a:lnTo>
                  <a:lnTo>
                    <a:pt x="1496" y="154"/>
                  </a:lnTo>
                  <a:lnTo>
                    <a:pt x="1448" y="144"/>
                  </a:lnTo>
                  <a:lnTo>
                    <a:pt x="1398" y="141"/>
                  </a:lnTo>
                  <a:lnTo>
                    <a:pt x="1285" y="141"/>
                  </a:lnTo>
                  <a:lnTo>
                    <a:pt x="1235" y="144"/>
                  </a:lnTo>
                  <a:lnTo>
                    <a:pt x="1186" y="154"/>
                  </a:lnTo>
                  <a:lnTo>
                    <a:pt x="1141" y="168"/>
                  </a:lnTo>
                  <a:lnTo>
                    <a:pt x="1097" y="189"/>
                  </a:lnTo>
                  <a:lnTo>
                    <a:pt x="1057" y="213"/>
                  </a:lnTo>
                  <a:lnTo>
                    <a:pt x="1019" y="243"/>
                  </a:lnTo>
                  <a:lnTo>
                    <a:pt x="985" y="276"/>
                  </a:lnTo>
                  <a:lnTo>
                    <a:pt x="957" y="313"/>
                  </a:lnTo>
                  <a:lnTo>
                    <a:pt x="931" y="354"/>
                  </a:lnTo>
                  <a:lnTo>
                    <a:pt x="912" y="397"/>
                  </a:lnTo>
                  <a:lnTo>
                    <a:pt x="897" y="443"/>
                  </a:lnTo>
                  <a:lnTo>
                    <a:pt x="887" y="492"/>
                  </a:lnTo>
                  <a:lnTo>
                    <a:pt x="884" y="542"/>
                  </a:lnTo>
                  <a:lnTo>
                    <a:pt x="884" y="1064"/>
                  </a:lnTo>
                  <a:lnTo>
                    <a:pt x="886" y="1092"/>
                  </a:lnTo>
                  <a:lnTo>
                    <a:pt x="894" y="1119"/>
                  </a:lnTo>
                  <a:lnTo>
                    <a:pt x="904" y="1143"/>
                  </a:lnTo>
                  <a:lnTo>
                    <a:pt x="918" y="1165"/>
                  </a:lnTo>
                  <a:lnTo>
                    <a:pt x="936" y="1186"/>
                  </a:lnTo>
                  <a:lnTo>
                    <a:pt x="958" y="1203"/>
                  </a:lnTo>
                  <a:lnTo>
                    <a:pt x="971" y="1213"/>
                  </a:lnTo>
                  <a:lnTo>
                    <a:pt x="981" y="1227"/>
                  </a:lnTo>
                  <a:lnTo>
                    <a:pt x="987" y="1243"/>
                  </a:lnTo>
                  <a:lnTo>
                    <a:pt x="989" y="1260"/>
                  </a:lnTo>
                  <a:lnTo>
                    <a:pt x="989" y="1764"/>
                  </a:lnTo>
                  <a:lnTo>
                    <a:pt x="987" y="1786"/>
                  </a:lnTo>
                  <a:lnTo>
                    <a:pt x="980" y="1805"/>
                  </a:lnTo>
                  <a:lnTo>
                    <a:pt x="969" y="1823"/>
                  </a:lnTo>
                  <a:lnTo>
                    <a:pt x="954" y="1838"/>
                  </a:lnTo>
                  <a:lnTo>
                    <a:pt x="937" y="1849"/>
                  </a:lnTo>
                  <a:lnTo>
                    <a:pt x="924" y="1856"/>
                  </a:lnTo>
                  <a:lnTo>
                    <a:pt x="904" y="1865"/>
                  </a:lnTo>
                  <a:lnTo>
                    <a:pt x="882" y="1877"/>
                  </a:lnTo>
                  <a:lnTo>
                    <a:pt x="854" y="1891"/>
                  </a:lnTo>
                  <a:lnTo>
                    <a:pt x="824" y="1908"/>
                  </a:lnTo>
                  <a:lnTo>
                    <a:pt x="789" y="1926"/>
                  </a:lnTo>
                  <a:lnTo>
                    <a:pt x="751" y="1947"/>
                  </a:lnTo>
                  <a:lnTo>
                    <a:pt x="710" y="1972"/>
                  </a:lnTo>
                  <a:lnTo>
                    <a:pt x="666" y="1997"/>
                  </a:lnTo>
                  <a:lnTo>
                    <a:pt x="620" y="2025"/>
                  </a:lnTo>
                  <a:lnTo>
                    <a:pt x="572" y="2055"/>
                  </a:lnTo>
                  <a:lnTo>
                    <a:pt x="523" y="2087"/>
                  </a:lnTo>
                  <a:lnTo>
                    <a:pt x="472" y="2121"/>
                  </a:lnTo>
                  <a:lnTo>
                    <a:pt x="420" y="2156"/>
                  </a:lnTo>
                  <a:lnTo>
                    <a:pt x="367" y="2194"/>
                  </a:lnTo>
                  <a:lnTo>
                    <a:pt x="314" y="2234"/>
                  </a:lnTo>
                  <a:lnTo>
                    <a:pt x="261" y="2274"/>
                  </a:lnTo>
                  <a:lnTo>
                    <a:pt x="206" y="2318"/>
                  </a:lnTo>
                  <a:lnTo>
                    <a:pt x="184" y="2340"/>
                  </a:lnTo>
                  <a:lnTo>
                    <a:pt x="165" y="2367"/>
                  </a:lnTo>
                  <a:lnTo>
                    <a:pt x="151" y="2395"/>
                  </a:lnTo>
                  <a:lnTo>
                    <a:pt x="144" y="2426"/>
                  </a:lnTo>
                  <a:lnTo>
                    <a:pt x="140" y="2458"/>
                  </a:lnTo>
                  <a:lnTo>
                    <a:pt x="140" y="2817"/>
                  </a:lnTo>
                  <a:lnTo>
                    <a:pt x="137" y="2836"/>
                  </a:lnTo>
                  <a:lnTo>
                    <a:pt x="131" y="2852"/>
                  </a:lnTo>
                  <a:lnTo>
                    <a:pt x="120" y="2867"/>
                  </a:lnTo>
                  <a:lnTo>
                    <a:pt x="105" y="2877"/>
                  </a:lnTo>
                  <a:lnTo>
                    <a:pt x="88" y="2885"/>
                  </a:lnTo>
                  <a:lnTo>
                    <a:pt x="70" y="2887"/>
                  </a:lnTo>
                  <a:lnTo>
                    <a:pt x="51" y="2885"/>
                  </a:lnTo>
                  <a:lnTo>
                    <a:pt x="34" y="2877"/>
                  </a:lnTo>
                  <a:lnTo>
                    <a:pt x="20" y="2867"/>
                  </a:lnTo>
                  <a:lnTo>
                    <a:pt x="10" y="2852"/>
                  </a:lnTo>
                  <a:lnTo>
                    <a:pt x="2" y="2836"/>
                  </a:lnTo>
                  <a:lnTo>
                    <a:pt x="0" y="2817"/>
                  </a:lnTo>
                  <a:lnTo>
                    <a:pt x="0" y="2458"/>
                  </a:lnTo>
                  <a:lnTo>
                    <a:pt x="2" y="2418"/>
                  </a:lnTo>
                  <a:lnTo>
                    <a:pt x="10" y="2377"/>
                  </a:lnTo>
                  <a:lnTo>
                    <a:pt x="22" y="2339"/>
                  </a:lnTo>
                  <a:lnTo>
                    <a:pt x="39" y="2303"/>
                  </a:lnTo>
                  <a:lnTo>
                    <a:pt x="62" y="2269"/>
                  </a:lnTo>
                  <a:lnTo>
                    <a:pt x="87" y="2237"/>
                  </a:lnTo>
                  <a:lnTo>
                    <a:pt x="118" y="2209"/>
                  </a:lnTo>
                  <a:lnTo>
                    <a:pt x="174" y="2163"/>
                  </a:lnTo>
                  <a:lnTo>
                    <a:pt x="231" y="2120"/>
                  </a:lnTo>
                  <a:lnTo>
                    <a:pt x="287" y="2078"/>
                  </a:lnTo>
                  <a:lnTo>
                    <a:pt x="344" y="2039"/>
                  </a:lnTo>
                  <a:lnTo>
                    <a:pt x="398" y="2001"/>
                  </a:lnTo>
                  <a:lnTo>
                    <a:pt x="452" y="1965"/>
                  </a:lnTo>
                  <a:lnTo>
                    <a:pt x="504" y="1931"/>
                  </a:lnTo>
                  <a:lnTo>
                    <a:pt x="555" y="1901"/>
                  </a:lnTo>
                  <a:lnTo>
                    <a:pt x="603" y="1871"/>
                  </a:lnTo>
                  <a:lnTo>
                    <a:pt x="649" y="1844"/>
                  </a:lnTo>
                  <a:lnTo>
                    <a:pt x="692" y="1820"/>
                  </a:lnTo>
                  <a:lnTo>
                    <a:pt x="731" y="1798"/>
                  </a:lnTo>
                  <a:lnTo>
                    <a:pt x="767" y="1778"/>
                  </a:lnTo>
                  <a:lnTo>
                    <a:pt x="799" y="1761"/>
                  </a:lnTo>
                  <a:lnTo>
                    <a:pt x="826" y="1747"/>
                  </a:lnTo>
                  <a:lnTo>
                    <a:pt x="849" y="1736"/>
                  </a:lnTo>
                  <a:lnTo>
                    <a:pt x="849" y="1295"/>
                  </a:lnTo>
                  <a:lnTo>
                    <a:pt x="822" y="1269"/>
                  </a:lnTo>
                  <a:lnTo>
                    <a:pt x="799" y="1240"/>
                  </a:lnTo>
                  <a:lnTo>
                    <a:pt x="780" y="1208"/>
                  </a:lnTo>
                  <a:lnTo>
                    <a:pt x="764" y="1175"/>
                  </a:lnTo>
                  <a:lnTo>
                    <a:pt x="753" y="1140"/>
                  </a:lnTo>
                  <a:lnTo>
                    <a:pt x="746" y="1103"/>
                  </a:lnTo>
                  <a:lnTo>
                    <a:pt x="744" y="1064"/>
                  </a:lnTo>
                  <a:lnTo>
                    <a:pt x="744" y="542"/>
                  </a:lnTo>
                  <a:lnTo>
                    <a:pt x="747" y="483"/>
                  </a:lnTo>
                  <a:lnTo>
                    <a:pt x="756" y="426"/>
                  </a:lnTo>
                  <a:lnTo>
                    <a:pt x="771" y="371"/>
                  </a:lnTo>
                  <a:lnTo>
                    <a:pt x="792" y="318"/>
                  </a:lnTo>
                  <a:lnTo>
                    <a:pt x="818" y="268"/>
                  </a:lnTo>
                  <a:lnTo>
                    <a:pt x="848" y="223"/>
                  </a:lnTo>
                  <a:lnTo>
                    <a:pt x="883" y="179"/>
                  </a:lnTo>
                  <a:lnTo>
                    <a:pt x="922" y="140"/>
                  </a:lnTo>
                  <a:lnTo>
                    <a:pt x="966" y="106"/>
                  </a:lnTo>
                  <a:lnTo>
                    <a:pt x="1012" y="75"/>
                  </a:lnTo>
                  <a:lnTo>
                    <a:pt x="1062" y="49"/>
                  </a:lnTo>
                  <a:lnTo>
                    <a:pt x="1114" y="28"/>
                  </a:lnTo>
                  <a:lnTo>
                    <a:pt x="1169" y="13"/>
                  </a:lnTo>
                  <a:lnTo>
                    <a:pt x="1226" y="4"/>
                  </a:lnTo>
                  <a:lnTo>
                    <a:pt x="1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  <p:sp>
          <p:nvSpPr>
            <p:cNvPr id="21" name="Freeform 94">
              <a:extLst>
                <a:ext uri="{FF2B5EF4-FFF2-40B4-BE49-F238E27FC236}">
                  <a16:creationId xmlns:a16="http://schemas.microsoft.com/office/drawing/2014/main" id="{75777A39-C223-B848-9F5D-62513CA53A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2650" y="2206625"/>
              <a:ext cx="77788" cy="263525"/>
            </a:xfrm>
            <a:custGeom>
              <a:avLst/>
              <a:gdLst>
                <a:gd name="T0" fmla="*/ 144 w 487"/>
                <a:gd name="T1" fmla="*/ 1406 h 1657"/>
                <a:gd name="T2" fmla="*/ 335 w 487"/>
                <a:gd name="T3" fmla="*/ 1404 h 1657"/>
                <a:gd name="T4" fmla="*/ 264 w 487"/>
                <a:gd name="T5" fmla="*/ 313 h 1657"/>
                <a:gd name="T6" fmla="*/ 217 w 487"/>
                <a:gd name="T7" fmla="*/ 313 h 1657"/>
                <a:gd name="T8" fmla="*/ 416 w 487"/>
                <a:gd name="T9" fmla="*/ 0 h 1657"/>
                <a:gd name="T10" fmla="*/ 452 w 487"/>
                <a:gd name="T11" fmla="*/ 9 h 1657"/>
                <a:gd name="T12" fmla="*/ 477 w 487"/>
                <a:gd name="T13" fmla="*/ 35 h 1657"/>
                <a:gd name="T14" fmla="*/ 487 w 487"/>
                <a:gd name="T15" fmla="*/ 70 h 1657"/>
                <a:gd name="T16" fmla="*/ 476 w 487"/>
                <a:gd name="T17" fmla="*/ 142 h 1657"/>
                <a:gd name="T18" fmla="*/ 445 w 487"/>
                <a:gd name="T19" fmla="*/ 206 h 1657"/>
                <a:gd name="T20" fmla="*/ 477 w 487"/>
                <a:gd name="T21" fmla="*/ 1431 h 1657"/>
                <a:gd name="T22" fmla="*/ 466 w 487"/>
                <a:gd name="T23" fmla="*/ 1470 h 1657"/>
                <a:gd name="T24" fmla="*/ 284 w 487"/>
                <a:gd name="T25" fmla="*/ 1638 h 1657"/>
                <a:gd name="T26" fmla="*/ 254 w 487"/>
                <a:gd name="T27" fmla="*/ 1655 h 1657"/>
                <a:gd name="T28" fmla="*/ 221 w 487"/>
                <a:gd name="T29" fmla="*/ 1655 h 1657"/>
                <a:gd name="T30" fmla="*/ 190 w 487"/>
                <a:gd name="T31" fmla="*/ 1639 h 1657"/>
                <a:gd name="T32" fmla="*/ 14 w 487"/>
                <a:gd name="T33" fmla="*/ 1478 h 1657"/>
                <a:gd name="T34" fmla="*/ 2 w 487"/>
                <a:gd name="T35" fmla="*/ 1450 h 1657"/>
                <a:gd name="T36" fmla="*/ 54 w 487"/>
                <a:gd name="T37" fmla="*/ 223 h 1657"/>
                <a:gd name="T38" fmla="*/ 20 w 487"/>
                <a:gd name="T39" fmla="*/ 168 h 1657"/>
                <a:gd name="T40" fmla="*/ 2 w 487"/>
                <a:gd name="T41" fmla="*/ 105 h 1657"/>
                <a:gd name="T42" fmla="*/ 2 w 487"/>
                <a:gd name="T43" fmla="*/ 52 h 1657"/>
                <a:gd name="T44" fmla="*/ 20 w 487"/>
                <a:gd name="T45" fmla="*/ 21 h 1657"/>
                <a:gd name="T46" fmla="*/ 51 w 487"/>
                <a:gd name="T47" fmla="*/ 3 h 1657"/>
                <a:gd name="T48" fmla="*/ 88 w 487"/>
                <a:gd name="T49" fmla="*/ 3 h 1657"/>
                <a:gd name="T50" fmla="*/ 120 w 487"/>
                <a:gd name="T51" fmla="*/ 21 h 1657"/>
                <a:gd name="T52" fmla="*/ 137 w 487"/>
                <a:gd name="T53" fmla="*/ 52 h 1657"/>
                <a:gd name="T54" fmla="*/ 143 w 487"/>
                <a:gd name="T55" fmla="*/ 95 h 1657"/>
                <a:gd name="T56" fmla="*/ 163 w 487"/>
                <a:gd name="T57" fmla="*/ 135 h 1657"/>
                <a:gd name="T58" fmla="*/ 198 w 487"/>
                <a:gd name="T59" fmla="*/ 164 h 1657"/>
                <a:gd name="T60" fmla="*/ 244 w 487"/>
                <a:gd name="T61" fmla="*/ 174 h 1657"/>
                <a:gd name="T62" fmla="*/ 283 w 487"/>
                <a:gd name="T63" fmla="*/ 166 h 1657"/>
                <a:gd name="T64" fmla="*/ 306 w 487"/>
                <a:gd name="T65" fmla="*/ 151 h 1657"/>
                <a:gd name="T66" fmla="*/ 327 w 487"/>
                <a:gd name="T67" fmla="*/ 131 h 1657"/>
                <a:gd name="T68" fmla="*/ 344 w 487"/>
                <a:gd name="T69" fmla="*/ 92 h 1657"/>
                <a:gd name="T70" fmla="*/ 349 w 487"/>
                <a:gd name="T71" fmla="*/ 52 h 1657"/>
                <a:gd name="T72" fmla="*/ 366 w 487"/>
                <a:gd name="T73" fmla="*/ 21 h 1657"/>
                <a:gd name="T74" fmla="*/ 398 w 487"/>
                <a:gd name="T75" fmla="*/ 3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7" h="1657">
                  <a:moveTo>
                    <a:pt x="190" y="308"/>
                  </a:moveTo>
                  <a:lnTo>
                    <a:pt x="144" y="1406"/>
                  </a:lnTo>
                  <a:lnTo>
                    <a:pt x="237" y="1492"/>
                  </a:lnTo>
                  <a:lnTo>
                    <a:pt x="335" y="1404"/>
                  </a:lnTo>
                  <a:lnTo>
                    <a:pt x="285" y="311"/>
                  </a:lnTo>
                  <a:lnTo>
                    <a:pt x="264" y="313"/>
                  </a:lnTo>
                  <a:lnTo>
                    <a:pt x="244" y="314"/>
                  </a:lnTo>
                  <a:lnTo>
                    <a:pt x="217" y="313"/>
                  </a:lnTo>
                  <a:lnTo>
                    <a:pt x="190" y="308"/>
                  </a:lnTo>
                  <a:close/>
                  <a:moveTo>
                    <a:pt x="416" y="0"/>
                  </a:moveTo>
                  <a:lnTo>
                    <a:pt x="435" y="3"/>
                  </a:lnTo>
                  <a:lnTo>
                    <a:pt x="452" y="9"/>
                  </a:lnTo>
                  <a:lnTo>
                    <a:pt x="466" y="21"/>
                  </a:lnTo>
                  <a:lnTo>
                    <a:pt x="477" y="35"/>
                  </a:lnTo>
                  <a:lnTo>
                    <a:pt x="484" y="52"/>
                  </a:lnTo>
                  <a:lnTo>
                    <a:pt x="487" y="70"/>
                  </a:lnTo>
                  <a:lnTo>
                    <a:pt x="484" y="107"/>
                  </a:lnTo>
                  <a:lnTo>
                    <a:pt x="476" y="142"/>
                  </a:lnTo>
                  <a:lnTo>
                    <a:pt x="463" y="176"/>
                  </a:lnTo>
                  <a:lnTo>
                    <a:pt x="445" y="206"/>
                  </a:lnTo>
                  <a:lnTo>
                    <a:pt x="422" y="234"/>
                  </a:lnTo>
                  <a:lnTo>
                    <a:pt x="477" y="1431"/>
                  </a:lnTo>
                  <a:lnTo>
                    <a:pt x="475" y="1451"/>
                  </a:lnTo>
                  <a:lnTo>
                    <a:pt x="466" y="1470"/>
                  </a:lnTo>
                  <a:lnTo>
                    <a:pt x="453" y="1486"/>
                  </a:lnTo>
                  <a:lnTo>
                    <a:pt x="284" y="1638"/>
                  </a:lnTo>
                  <a:lnTo>
                    <a:pt x="270" y="1649"/>
                  </a:lnTo>
                  <a:lnTo>
                    <a:pt x="254" y="1655"/>
                  </a:lnTo>
                  <a:lnTo>
                    <a:pt x="237" y="1657"/>
                  </a:lnTo>
                  <a:lnTo>
                    <a:pt x="221" y="1655"/>
                  </a:lnTo>
                  <a:lnTo>
                    <a:pt x="205" y="1649"/>
                  </a:lnTo>
                  <a:lnTo>
                    <a:pt x="190" y="1639"/>
                  </a:lnTo>
                  <a:lnTo>
                    <a:pt x="24" y="1489"/>
                  </a:lnTo>
                  <a:lnTo>
                    <a:pt x="14" y="1478"/>
                  </a:lnTo>
                  <a:lnTo>
                    <a:pt x="6" y="1465"/>
                  </a:lnTo>
                  <a:lnTo>
                    <a:pt x="2" y="1450"/>
                  </a:lnTo>
                  <a:lnTo>
                    <a:pt x="1" y="1434"/>
                  </a:lnTo>
                  <a:lnTo>
                    <a:pt x="54" y="223"/>
                  </a:lnTo>
                  <a:lnTo>
                    <a:pt x="35" y="198"/>
                  </a:lnTo>
                  <a:lnTo>
                    <a:pt x="20" y="168"/>
                  </a:lnTo>
                  <a:lnTo>
                    <a:pt x="10" y="137"/>
                  </a:lnTo>
                  <a:lnTo>
                    <a:pt x="2" y="105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10" y="36"/>
                  </a:lnTo>
                  <a:lnTo>
                    <a:pt x="20" y="21"/>
                  </a:lnTo>
                  <a:lnTo>
                    <a:pt x="34" y="10"/>
                  </a:lnTo>
                  <a:lnTo>
                    <a:pt x="51" y="3"/>
                  </a:lnTo>
                  <a:lnTo>
                    <a:pt x="70" y="1"/>
                  </a:lnTo>
                  <a:lnTo>
                    <a:pt x="88" y="3"/>
                  </a:lnTo>
                  <a:lnTo>
                    <a:pt x="105" y="10"/>
                  </a:lnTo>
                  <a:lnTo>
                    <a:pt x="120" y="21"/>
                  </a:lnTo>
                  <a:lnTo>
                    <a:pt x="131" y="36"/>
                  </a:lnTo>
                  <a:lnTo>
                    <a:pt x="137" y="52"/>
                  </a:lnTo>
                  <a:lnTo>
                    <a:pt x="140" y="71"/>
                  </a:lnTo>
                  <a:lnTo>
                    <a:pt x="143" y="95"/>
                  </a:lnTo>
                  <a:lnTo>
                    <a:pt x="151" y="116"/>
                  </a:lnTo>
                  <a:lnTo>
                    <a:pt x="163" y="135"/>
                  </a:lnTo>
                  <a:lnTo>
                    <a:pt x="179" y="151"/>
                  </a:lnTo>
                  <a:lnTo>
                    <a:pt x="198" y="164"/>
                  </a:lnTo>
                  <a:lnTo>
                    <a:pt x="219" y="171"/>
                  </a:lnTo>
                  <a:lnTo>
                    <a:pt x="244" y="174"/>
                  </a:lnTo>
                  <a:lnTo>
                    <a:pt x="264" y="172"/>
                  </a:lnTo>
                  <a:lnTo>
                    <a:pt x="283" y="166"/>
                  </a:lnTo>
                  <a:lnTo>
                    <a:pt x="301" y="156"/>
                  </a:lnTo>
                  <a:lnTo>
                    <a:pt x="306" y="151"/>
                  </a:lnTo>
                  <a:lnTo>
                    <a:pt x="313" y="147"/>
                  </a:lnTo>
                  <a:lnTo>
                    <a:pt x="327" y="131"/>
                  </a:lnTo>
                  <a:lnTo>
                    <a:pt x="337" y="113"/>
                  </a:lnTo>
                  <a:lnTo>
                    <a:pt x="344" y="92"/>
                  </a:lnTo>
                  <a:lnTo>
                    <a:pt x="346" y="70"/>
                  </a:lnTo>
                  <a:lnTo>
                    <a:pt x="349" y="52"/>
                  </a:lnTo>
                  <a:lnTo>
                    <a:pt x="355" y="35"/>
                  </a:lnTo>
                  <a:lnTo>
                    <a:pt x="366" y="21"/>
                  </a:lnTo>
                  <a:lnTo>
                    <a:pt x="381" y="9"/>
                  </a:lnTo>
                  <a:lnTo>
                    <a:pt x="398" y="3"/>
                  </a:lnTo>
                  <a:lnTo>
                    <a:pt x="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  <p:sp>
          <p:nvSpPr>
            <p:cNvPr id="22" name="Freeform 95">
              <a:extLst>
                <a:ext uri="{FF2B5EF4-FFF2-40B4-BE49-F238E27FC236}">
                  <a16:creationId xmlns:a16="http://schemas.microsoft.com/office/drawing/2014/main" id="{1890C9BB-D632-1923-A840-F47B7E0CA3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9825" y="2171700"/>
              <a:ext cx="100013" cy="100013"/>
            </a:xfrm>
            <a:custGeom>
              <a:avLst/>
              <a:gdLst>
                <a:gd name="T0" fmla="*/ 140 w 632"/>
                <a:gd name="T1" fmla="*/ 147 h 632"/>
                <a:gd name="T2" fmla="*/ 140 w 632"/>
                <a:gd name="T3" fmla="*/ 492 h 632"/>
                <a:gd name="T4" fmla="*/ 487 w 632"/>
                <a:gd name="T5" fmla="*/ 492 h 632"/>
                <a:gd name="T6" fmla="*/ 476 w 632"/>
                <a:gd name="T7" fmla="*/ 447 h 632"/>
                <a:gd name="T8" fmla="*/ 460 w 632"/>
                <a:gd name="T9" fmla="*/ 402 h 632"/>
                <a:gd name="T10" fmla="*/ 440 w 632"/>
                <a:gd name="T11" fmla="*/ 361 h 632"/>
                <a:gd name="T12" fmla="*/ 416 w 632"/>
                <a:gd name="T13" fmla="*/ 320 h 632"/>
                <a:gd name="T14" fmla="*/ 387 w 632"/>
                <a:gd name="T15" fmla="*/ 283 h 632"/>
                <a:gd name="T16" fmla="*/ 352 w 632"/>
                <a:gd name="T17" fmla="*/ 249 h 632"/>
                <a:gd name="T18" fmla="*/ 314 w 632"/>
                <a:gd name="T19" fmla="*/ 219 h 632"/>
                <a:gd name="T20" fmla="*/ 274 w 632"/>
                <a:gd name="T21" fmla="*/ 194 h 632"/>
                <a:gd name="T22" fmla="*/ 232 w 632"/>
                <a:gd name="T23" fmla="*/ 174 h 632"/>
                <a:gd name="T24" fmla="*/ 187 w 632"/>
                <a:gd name="T25" fmla="*/ 158 h 632"/>
                <a:gd name="T26" fmla="*/ 140 w 632"/>
                <a:gd name="T27" fmla="*/ 147 h 632"/>
                <a:gd name="T28" fmla="*/ 70 w 632"/>
                <a:gd name="T29" fmla="*/ 0 h 632"/>
                <a:gd name="T30" fmla="*/ 123 w 632"/>
                <a:gd name="T31" fmla="*/ 2 h 632"/>
                <a:gd name="T32" fmla="*/ 176 w 632"/>
                <a:gd name="T33" fmla="*/ 10 h 632"/>
                <a:gd name="T34" fmla="*/ 227 w 632"/>
                <a:gd name="T35" fmla="*/ 22 h 632"/>
                <a:gd name="T36" fmla="*/ 277 w 632"/>
                <a:gd name="T37" fmla="*/ 40 h 632"/>
                <a:gd name="T38" fmla="*/ 325 w 632"/>
                <a:gd name="T39" fmla="*/ 61 h 632"/>
                <a:gd name="T40" fmla="*/ 371 w 632"/>
                <a:gd name="T41" fmla="*/ 87 h 632"/>
                <a:gd name="T42" fmla="*/ 413 w 632"/>
                <a:gd name="T43" fmla="*/ 117 h 632"/>
                <a:gd name="T44" fmla="*/ 454 w 632"/>
                <a:gd name="T45" fmla="*/ 151 h 632"/>
                <a:gd name="T46" fmla="*/ 491 w 632"/>
                <a:gd name="T47" fmla="*/ 190 h 632"/>
                <a:gd name="T48" fmla="*/ 523 w 632"/>
                <a:gd name="T49" fmla="*/ 230 h 632"/>
                <a:gd name="T50" fmla="*/ 552 w 632"/>
                <a:gd name="T51" fmla="*/ 273 h 632"/>
                <a:gd name="T52" fmla="*/ 575 w 632"/>
                <a:gd name="T53" fmla="*/ 317 h 632"/>
                <a:gd name="T54" fmla="*/ 595 w 632"/>
                <a:gd name="T55" fmla="*/ 363 h 632"/>
                <a:gd name="T56" fmla="*/ 611 w 632"/>
                <a:gd name="T57" fmla="*/ 412 h 632"/>
                <a:gd name="T58" fmla="*/ 623 w 632"/>
                <a:gd name="T59" fmla="*/ 461 h 632"/>
                <a:gd name="T60" fmla="*/ 629 w 632"/>
                <a:gd name="T61" fmla="*/ 511 h 632"/>
                <a:gd name="T62" fmla="*/ 632 w 632"/>
                <a:gd name="T63" fmla="*/ 562 h 632"/>
                <a:gd name="T64" fmla="*/ 629 w 632"/>
                <a:gd name="T65" fmla="*/ 581 h 632"/>
                <a:gd name="T66" fmla="*/ 622 w 632"/>
                <a:gd name="T67" fmla="*/ 598 h 632"/>
                <a:gd name="T68" fmla="*/ 611 w 632"/>
                <a:gd name="T69" fmla="*/ 612 h 632"/>
                <a:gd name="T70" fmla="*/ 598 w 632"/>
                <a:gd name="T71" fmla="*/ 623 h 632"/>
                <a:gd name="T72" fmla="*/ 580 w 632"/>
                <a:gd name="T73" fmla="*/ 630 h 632"/>
                <a:gd name="T74" fmla="*/ 561 w 632"/>
                <a:gd name="T75" fmla="*/ 632 h 632"/>
                <a:gd name="T76" fmla="*/ 70 w 632"/>
                <a:gd name="T77" fmla="*/ 632 h 632"/>
                <a:gd name="T78" fmla="*/ 52 w 632"/>
                <a:gd name="T79" fmla="*/ 630 h 632"/>
                <a:gd name="T80" fmla="*/ 35 w 632"/>
                <a:gd name="T81" fmla="*/ 623 h 632"/>
                <a:gd name="T82" fmla="*/ 21 w 632"/>
                <a:gd name="T83" fmla="*/ 612 h 632"/>
                <a:gd name="T84" fmla="*/ 9 w 632"/>
                <a:gd name="T85" fmla="*/ 598 h 632"/>
                <a:gd name="T86" fmla="*/ 3 w 632"/>
                <a:gd name="T87" fmla="*/ 581 h 632"/>
                <a:gd name="T88" fmla="*/ 0 w 632"/>
                <a:gd name="T89" fmla="*/ 562 h 632"/>
                <a:gd name="T90" fmla="*/ 0 w 632"/>
                <a:gd name="T91" fmla="*/ 70 h 632"/>
                <a:gd name="T92" fmla="*/ 3 w 632"/>
                <a:gd name="T93" fmla="*/ 51 h 632"/>
                <a:gd name="T94" fmla="*/ 9 w 632"/>
                <a:gd name="T95" fmla="*/ 34 h 632"/>
                <a:gd name="T96" fmla="*/ 20 w 632"/>
                <a:gd name="T97" fmla="*/ 20 h 632"/>
                <a:gd name="T98" fmla="*/ 35 w 632"/>
                <a:gd name="T99" fmla="*/ 10 h 632"/>
                <a:gd name="T100" fmla="*/ 52 w 632"/>
                <a:gd name="T101" fmla="*/ 2 h 632"/>
                <a:gd name="T102" fmla="*/ 70 w 632"/>
                <a:gd name="T103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2" h="632">
                  <a:moveTo>
                    <a:pt x="140" y="147"/>
                  </a:moveTo>
                  <a:lnTo>
                    <a:pt x="140" y="492"/>
                  </a:lnTo>
                  <a:lnTo>
                    <a:pt x="487" y="492"/>
                  </a:lnTo>
                  <a:lnTo>
                    <a:pt x="476" y="447"/>
                  </a:lnTo>
                  <a:lnTo>
                    <a:pt x="460" y="402"/>
                  </a:lnTo>
                  <a:lnTo>
                    <a:pt x="440" y="361"/>
                  </a:lnTo>
                  <a:lnTo>
                    <a:pt x="416" y="320"/>
                  </a:lnTo>
                  <a:lnTo>
                    <a:pt x="387" y="283"/>
                  </a:lnTo>
                  <a:lnTo>
                    <a:pt x="352" y="249"/>
                  </a:lnTo>
                  <a:lnTo>
                    <a:pt x="314" y="219"/>
                  </a:lnTo>
                  <a:lnTo>
                    <a:pt x="274" y="194"/>
                  </a:lnTo>
                  <a:lnTo>
                    <a:pt x="232" y="174"/>
                  </a:lnTo>
                  <a:lnTo>
                    <a:pt x="187" y="158"/>
                  </a:lnTo>
                  <a:lnTo>
                    <a:pt x="140" y="147"/>
                  </a:lnTo>
                  <a:close/>
                  <a:moveTo>
                    <a:pt x="70" y="0"/>
                  </a:moveTo>
                  <a:lnTo>
                    <a:pt x="123" y="2"/>
                  </a:lnTo>
                  <a:lnTo>
                    <a:pt x="176" y="10"/>
                  </a:lnTo>
                  <a:lnTo>
                    <a:pt x="227" y="22"/>
                  </a:lnTo>
                  <a:lnTo>
                    <a:pt x="277" y="40"/>
                  </a:lnTo>
                  <a:lnTo>
                    <a:pt x="325" y="61"/>
                  </a:lnTo>
                  <a:lnTo>
                    <a:pt x="371" y="87"/>
                  </a:lnTo>
                  <a:lnTo>
                    <a:pt x="413" y="117"/>
                  </a:lnTo>
                  <a:lnTo>
                    <a:pt x="454" y="151"/>
                  </a:lnTo>
                  <a:lnTo>
                    <a:pt x="491" y="190"/>
                  </a:lnTo>
                  <a:lnTo>
                    <a:pt x="523" y="230"/>
                  </a:lnTo>
                  <a:lnTo>
                    <a:pt x="552" y="273"/>
                  </a:lnTo>
                  <a:lnTo>
                    <a:pt x="575" y="317"/>
                  </a:lnTo>
                  <a:lnTo>
                    <a:pt x="595" y="363"/>
                  </a:lnTo>
                  <a:lnTo>
                    <a:pt x="611" y="412"/>
                  </a:lnTo>
                  <a:lnTo>
                    <a:pt x="623" y="461"/>
                  </a:lnTo>
                  <a:lnTo>
                    <a:pt x="629" y="511"/>
                  </a:lnTo>
                  <a:lnTo>
                    <a:pt x="632" y="562"/>
                  </a:lnTo>
                  <a:lnTo>
                    <a:pt x="629" y="581"/>
                  </a:lnTo>
                  <a:lnTo>
                    <a:pt x="622" y="598"/>
                  </a:lnTo>
                  <a:lnTo>
                    <a:pt x="611" y="612"/>
                  </a:lnTo>
                  <a:lnTo>
                    <a:pt x="598" y="623"/>
                  </a:lnTo>
                  <a:lnTo>
                    <a:pt x="580" y="630"/>
                  </a:lnTo>
                  <a:lnTo>
                    <a:pt x="561" y="632"/>
                  </a:lnTo>
                  <a:lnTo>
                    <a:pt x="70" y="632"/>
                  </a:lnTo>
                  <a:lnTo>
                    <a:pt x="52" y="630"/>
                  </a:lnTo>
                  <a:lnTo>
                    <a:pt x="35" y="623"/>
                  </a:lnTo>
                  <a:lnTo>
                    <a:pt x="21" y="612"/>
                  </a:lnTo>
                  <a:lnTo>
                    <a:pt x="9" y="598"/>
                  </a:lnTo>
                  <a:lnTo>
                    <a:pt x="3" y="581"/>
                  </a:lnTo>
                  <a:lnTo>
                    <a:pt x="0" y="562"/>
                  </a:lnTo>
                  <a:lnTo>
                    <a:pt x="0" y="70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  <p:sp>
          <p:nvSpPr>
            <p:cNvPr id="23" name="Freeform 96">
              <a:extLst>
                <a:ext uri="{FF2B5EF4-FFF2-40B4-BE49-F238E27FC236}">
                  <a16:creationId xmlns:a16="http://schemas.microsoft.com/office/drawing/2014/main" id="{A8D9B1F7-8B4B-3F80-22FA-96933DF6ED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950" y="2192338"/>
              <a:ext cx="220663" cy="220663"/>
            </a:xfrm>
            <a:custGeom>
              <a:avLst/>
              <a:gdLst>
                <a:gd name="T0" fmla="*/ 569 w 1395"/>
                <a:gd name="T1" fmla="*/ 156 h 1394"/>
                <a:gd name="T2" fmla="*/ 461 w 1395"/>
                <a:gd name="T3" fmla="*/ 194 h 1394"/>
                <a:gd name="T4" fmla="*/ 364 w 1395"/>
                <a:gd name="T5" fmla="*/ 252 h 1394"/>
                <a:gd name="T6" fmla="*/ 281 w 1395"/>
                <a:gd name="T7" fmla="*/ 328 h 1394"/>
                <a:gd name="T8" fmla="*/ 215 w 1395"/>
                <a:gd name="T9" fmla="*/ 419 h 1394"/>
                <a:gd name="T10" fmla="*/ 168 w 1395"/>
                <a:gd name="T11" fmla="*/ 524 h 1394"/>
                <a:gd name="T12" fmla="*/ 144 w 1395"/>
                <a:gd name="T13" fmla="*/ 638 h 1394"/>
                <a:gd name="T14" fmla="*/ 144 w 1395"/>
                <a:gd name="T15" fmla="*/ 758 h 1394"/>
                <a:gd name="T16" fmla="*/ 169 w 1395"/>
                <a:gd name="T17" fmla="*/ 873 h 1394"/>
                <a:gd name="T18" fmla="*/ 217 w 1395"/>
                <a:gd name="T19" fmla="*/ 978 h 1394"/>
                <a:gd name="T20" fmla="*/ 284 w 1395"/>
                <a:gd name="T21" fmla="*/ 1069 h 1394"/>
                <a:gd name="T22" fmla="*/ 369 w 1395"/>
                <a:gd name="T23" fmla="*/ 1146 h 1394"/>
                <a:gd name="T24" fmla="*/ 468 w 1395"/>
                <a:gd name="T25" fmla="*/ 1205 h 1394"/>
                <a:gd name="T26" fmla="*/ 578 w 1395"/>
                <a:gd name="T27" fmla="*/ 1241 h 1394"/>
                <a:gd name="T28" fmla="*/ 697 w 1395"/>
                <a:gd name="T29" fmla="*/ 1254 h 1394"/>
                <a:gd name="T30" fmla="*/ 815 w 1395"/>
                <a:gd name="T31" fmla="*/ 1242 h 1394"/>
                <a:gd name="T32" fmla="*/ 925 w 1395"/>
                <a:gd name="T33" fmla="*/ 1206 h 1394"/>
                <a:gd name="T34" fmla="*/ 1023 w 1395"/>
                <a:gd name="T35" fmla="*/ 1148 h 1394"/>
                <a:gd name="T36" fmla="*/ 1107 w 1395"/>
                <a:gd name="T37" fmla="*/ 1074 h 1394"/>
                <a:gd name="T38" fmla="*/ 1175 w 1395"/>
                <a:gd name="T39" fmla="*/ 983 h 1394"/>
                <a:gd name="T40" fmla="*/ 1223 w 1395"/>
                <a:gd name="T41" fmla="*/ 880 h 1394"/>
                <a:gd name="T42" fmla="*/ 1249 w 1395"/>
                <a:gd name="T43" fmla="*/ 767 h 1394"/>
                <a:gd name="T44" fmla="*/ 679 w 1395"/>
                <a:gd name="T45" fmla="*/ 765 h 1394"/>
                <a:gd name="T46" fmla="*/ 648 w 1395"/>
                <a:gd name="T47" fmla="*/ 747 h 1394"/>
                <a:gd name="T48" fmla="*/ 630 w 1395"/>
                <a:gd name="T49" fmla="*/ 716 h 1394"/>
                <a:gd name="T50" fmla="*/ 628 w 1395"/>
                <a:gd name="T51" fmla="*/ 145 h 1394"/>
                <a:gd name="T52" fmla="*/ 716 w 1395"/>
                <a:gd name="T53" fmla="*/ 2 h 1394"/>
                <a:gd name="T54" fmla="*/ 747 w 1395"/>
                <a:gd name="T55" fmla="*/ 20 h 1394"/>
                <a:gd name="T56" fmla="*/ 765 w 1395"/>
                <a:gd name="T57" fmla="*/ 51 h 1394"/>
                <a:gd name="T58" fmla="*/ 768 w 1395"/>
                <a:gd name="T59" fmla="*/ 627 h 1394"/>
                <a:gd name="T60" fmla="*/ 1343 w 1395"/>
                <a:gd name="T61" fmla="*/ 629 h 1394"/>
                <a:gd name="T62" fmla="*/ 1375 w 1395"/>
                <a:gd name="T63" fmla="*/ 647 h 1394"/>
                <a:gd name="T64" fmla="*/ 1392 w 1395"/>
                <a:gd name="T65" fmla="*/ 678 h 1394"/>
                <a:gd name="T66" fmla="*/ 1392 w 1395"/>
                <a:gd name="T67" fmla="*/ 764 h 1394"/>
                <a:gd name="T68" fmla="*/ 1367 w 1395"/>
                <a:gd name="T69" fmla="*/ 893 h 1394"/>
                <a:gd name="T70" fmla="*/ 1320 w 1395"/>
                <a:gd name="T71" fmla="*/ 1012 h 1394"/>
                <a:gd name="T72" fmla="*/ 1252 w 1395"/>
                <a:gd name="T73" fmla="*/ 1118 h 1394"/>
                <a:gd name="T74" fmla="*/ 1167 w 1395"/>
                <a:gd name="T75" fmla="*/ 1212 h 1394"/>
                <a:gd name="T76" fmla="*/ 1067 w 1395"/>
                <a:gd name="T77" fmla="*/ 1288 h 1394"/>
                <a:gd name="T78" fmla="*/ 953 w 1395"/>
                <a:gd name="T79" fmla="*/ 1345 h 1394"/>
                <a:gd name="T80" fmla="*/ 830 w 1395"/>
                <a:gd name="T81" fmla="*/ 1381 h 1394"/>
                <a:gd name="T82" fmla="*/ 697 w 1395"/>
                <a:gd name="T83" fmla="*/ 1394 h 1394"/>
                <a:gd name="T84" fmla="*/ 565 w 1395"/>
                <a:gd name="T85" fmla="*/ 1381 h 1394"/>
                <a:gd name="T86" fmla="*/ 442 w 1395"/>
                <a:gd name="T87" fmla="*/ 1345 h 1394"/>
                <a:gd name="T88" fmla="*/ 328 w 1395"/>
                <a:gd name="T89" fmla="*/ 1288 h 1394"/>
                <a:gd name="T90" fmla="*/ 228 w 1395"/>
                <a:gd name="T91" fmla="*/ 1212 h 1394"/>
                <a:gd name="T92" fmla="*/ 143 w 1395"/>
                <a:gd name="T93" fmla="*/ 1118 h 1394"/>
                <a:gd name="T94" fmla="*/ 76 w 1395"/>
                <a:gd name="T95" fmla="*/ 1012 h 1394"/>
                <a:gd name="T96" fmla="*/ 28 w 1395"/>
                <a:gd name="T97" fmla="*/ 893 h 1394"/>
                <a:gd name="T98" fmla="*/ 3 w 1395"/>
                <a:gd name="T99" fmla="*/ 764 h 1394"/>
                <a:gd name="T100" fmla="*/ 3 w 1395"/>
                <a:gd name="T101" fmla="*/ 630 h 1394"/>
                <a:gd name="T102" fmla="*/ 28 w 1395"/>
                <a:gd name="T103" fmla="*/ 501 h 1394"/>
                <a:gd name="T104" fmla="*/ 76 w 1395"/>
                <a:gd name="T105" fmla="*/ 382 h 1394"/>
                <a:gd name="T106" fmla="*/ 143 w 1395"/>
                <a:gd name="T107" fmla="*/ 276 h 1394"/>
                <a:gd name="T108" fmla="*/ 228 w 1395"/>
                <a:gd name="T109" fmla="*/ 182 h 1394"/>
                <a:gd name="T110" fmla="*/ 328 w 1395"/>
                <a:gd name="T111" fmla="*/ 107 h 1394"/>
                <a:gd name="T112" fmla="*/ 442 w 1395"/>
                <a:gd name="T113" fmla="*/ 49 h 1394"/>
                <a:gd name="T114" fmla="*/ 565 w 1395"/>
                <a:gd name="T115" fmla="*/ 12 h 1394"/>
                <a:gd name="T116" fmla="*/ 697 w 1395"/>
                <a:gd name="T117" fmla="*/ 0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95" h="1394">
                  <a:moveTo>
                    <a:pt x="628" y="145"/>
                  </a:moveTo>
                  <a:lnTo>
                    <a:pt x="569" y="156"/>
                  </a:lnTo>
                  <a:lnTo>
                    <a:pt x="514" y="172"/>
                  </a:lnTo>
                  <a:lnTo>
                    <a:pt x="461" y="194"/>
                  </a:lnTo>
                  <a:lnTo>
                    <a:pt x="411" y="220"/>
                  </a:lnTo>
                  <a:lnTo>
                    <a:pt x="364" y="252"/>
                  </a:lnTo>
                  <a:lnTo>
                    <a:pt x="320" y="287"/>
                  </a:lnTo>
                  <a:lnTo>
                    <a:pt x="281" y="328"/>
                  </a:lnTo>
                  <a:lnTo>
                    <a:pt x="246" y="372"/>
                  </a:lnTo>
                  <a:lnTo>
                    <a:pt x="215" y="419"/>
                  </a:lnTo>
                  <a:lnTo>
                    <a:pt x="190" y="470"/>
                  </a:lnTo>
                  <a:lnTo>
                    <a:pt x="168" y="524"/>
                  </a:lnTo>
                  <a:lnTo>
                    <a:pt x="153" y="579"/>
                  </a:lnTo>
                  <a:lnTo>
                    <a:pt x="144" y="638"/>
                  </a:lnTo>
                  <a:lnTo>
                    <a:pt x="141" y="697"/>
                  </a:lnTo>
                  <a:lnTo>
                    <a:pt x="144" y="758"/>
                  </a:lnTo>
                  <a:lnTo>
                    <a:pt x="153" y="816"/>
                  </a:lnTo>
                  <a:lnTo>
                    <a:pt x="169" y="873"/>
                  </a:lnTo>
                  <a:lnTo>
                    <a:pt x="191" y="927"/>
                  </a:lnTo>
                  <a:lnTo>
                    <a:pt x="217" y="978"/>
                  </a:lnTo>
                  <a:lnTo>
                    <a:pt x="248" y="1026"/>
                  </a:lnTo>
                  <a:lnTo>
                    <a:pt x="284" y="1069"/>
                  </a:lnTo>
                  <a:lnTo>
                    <a:pt x="325" y="1110"/>
                  </a:lnTo>
                  <a:lnTo>
                    <a:pt x="369" y="1146"/>
                  </a:lnTo>
                  <a:lnTo>
                    <a:pt x="417" y="1178"/>
                  </a:lnTo>
                  <a:lnTo>
                    <a:pt x="468" y="1205"/>
                  </a:lnTo>
                  <a:lnTo>
                    <a:pt x="522" y="1226"/>
                  </a:lnTo>
                  <a:lnTo>
                    <a:pt x="578" y="1241"/>
                  </a:lnTo>
                  <a:lnTo>
                    <a:pt x="638" y="1250"/>
                  </a:lnTo>
                  <a:lnTo>
                    <a:pt x="697" y="1254"/>
                  </a:lnTo>
                  <a:lnTo>
                    <a:pt x="758" y="1250"/>
                  </a:lnTo>
                  <a:lnTo>
                    <a:pt x="815" y="1242"/>
                  </a:lnTo>
                  <a:lnTo>
                    <a:pt x="872" y="1226"/>
                  </a:lnTo>
                  <a:lnTo>
                    <a:pt x="925" y="1206"/>
                  </a:lnTo>
                  <a:lnTo>
                    <a:pt x="975" y="1179"/>
                  </a:lnTo>
                  <a:lnTo>
                    <a:pt x="1023" y="1148"/>
                  </a:lnTo>
                  <a:lnTo>
                    <a:pt x="1066" y="1113"/>
                  </a:lnTo>
                  <a:lnTo>
                    <a:pt x="1107" y="1074"/>
                  </a:lnTo>
                  <a:lnTo>
                    <a:pt x="1143" y="1030"/>
                  </a:lnTo>
                  <a:lnTo>
                    <a:pt x="1175" y="983"/>
                  </a:lnTo>
                  <a:lnTo>
                    <a:pt x="1201" y="933"/>
                  </a:lnTo>
                  <a:lnTo>
                    <a:pt x="1223" y="880"/>
                  </a:lnTo>
                  <a:lnTo>
                    <a:pt x="1239" y="825"/>
                  </a:lnTo>
                  <a:lnTo>
                    <a:pt x="1249" y="767"/>
                  </a:lnTo>
                  <a:lnTo>
                    <a:pt x="697" y="767"/>
                  </a:lnTo>
                  <a:lnTo>
                    <a:pt x="679" y="765"/>
                  </a:lnTo>
                  <a:lnTo>
                    <a:pt x="662" y="758"/>
                  </a:lnTo>
                  <a:lnTo>
                    <a:pt x="648" y="747"/>
                  </a:lnTo>
                  <a:lnTo>
                    <a:pt x="636" y="732"/>
                  </a:lnTo>
                  <a:lnTo>
                    <a:pt x="630" y="716"/>
                  </a:lnTo>
                  <a:lnTo>
                    <a:pt x="628" y="697"/>
                  </a:lnTo>
                  <a:lnTo>
                    <a:pt x="628" y="145"/>
                  </a:lnTo>
                  <a:close/>
                  <a:moveTo>
                    <a:pt x="697" y="0"/>
                  </a:moveTo>
                  <a:lnTo>
                    <a:pt x="716" y="2"/>
                  </a:lnTo>
                  <a:lnTo>
                    <a:pt x="733" y="10"/>
                  </a:lnTo>
                  <a:lnTo>
                    <a:pt x="747" y="20"/>
                  </a:lnTo>
                  <a:lnTo>
                    <a:pt x="759" y="34"/>
                  </a:lnTo>
                  <a:lnTo>
                    <a:pt x="765" y="51"/>
                  </a:lnTo>
                  <a:lnTo>
                    <a:pt x="768" y="70"/>
                  </a:lnTo>
                  <a:lnTo>
                    <a:pt x="768" y="627"/>
                  </a:lnTo>
                  <a:lnTo>
                    <a:pt x="1325" y="627"/>
                  </a:lnTo>
                  <a:lnTo>
                    <a:pt x="1343" y="629"/>
                  </a:lnTo>
                  <a:lnTo>
                    <a:pt x="1360" y="636"/>
                  </a:lnTo>
                  <a:lnTo>
                    <a:pt x="1375" y="647"/>
                  </a:lnTo>
                  <a:lnTo>
                    <a:pt x="1385" y="662"/>
                  </a:lnTo>
                  <a:lnTo>
                    <a:pt x="1392" y="678"/>
                  </a:lnTo>
                  <a:lnTo>
                    <a:pt x="1395" y="697"/>
                  </a:lnTo>
                  <a:lnTo>
                    <a:pt x="1392" y="764"/>
                  </a:lnTo>
                  <a:lnTo>
                    <a:pt x="1382" y="829"/>
                  </a:lnTo>
                  <a:lnTo>
                    <a:pt x="1367" y="893"/>
                  </a:lnTo>
                  <a:lnTo>
                    <a:pt x="1346" y="954"/>
                  </a:lnTo>
                  <a:lnTo>
                    <a:pt x="1320" y="1012"/>
                  </a:lnTo>
                  <a:lnTo>
                    <a:pt x="1289" y="1066"/>
                  </a:lnTo>
                  <a:lnTo>
                    <a:pt x="1252" y="1118"/>
                  </a:lnTo>
                  <a:lnTo>
                    <a:pt x="1212" y="1167"/>
                  </a:lnTo>
                  <a:lnTo>
                    <a:pt x="1167" y="1212"/>
                  </a:lnTo>
                  <a:lnTo>
                    <a:pt x="1119" y="1252"/>
                  </a:lnTo>
                  <a:lnTo>
                    <a:pt x="1067" y="1288"/>
                  </a:lnTo>
                  <a:lnTo>
                    <a:pt x="1012" y="1320"/>
                  </a:lnTo>
                  <a:lnTo>
                    <a:pt x="953" y="1345"/>
                  </a:lnTo>
                  <a:lnTo>
                    <a:pt x="893" y="1366"/>
                  </a:lnTo>
                  <a:lnTo>
                    <a:pt x="830" y="1381"/>
                  </a:lnTo>
                  <a:lnTo>
                    <a:pt x="765" y="1391"/>
                  </a:lnTo>
                  <a:lnTo>
                    <a:pt x="697" y="1394"/>
                  </a:lnTo>
                  <a:lnTo>
                    <a:pt x="630" y="1391"/>
                  </a:lnTo>
                  <a:lnTo>
                    <a:pt x="565" y="1381"/>
                  </a:lnTo>
                  <a:lnTo>
                    <a:pt x="502" y="1366"/>
                  </a:lnTo>
                  <a:lnTo>
                    <a:pt x="442" y="1345"/>
                  </a:lnTo>
                  <a:lnTo>
                    <a:pt x="383" y="1320"/>
                  </a:lnTo>
                  <a:lnTo>
                    <a:pt x="328" y="1288"/>
                  </a:lnTo>
                  <a:lnTo>
                    <a:pt x="276" y="1252"/>
                  </a:lnTo>
                  <a:lnTo>
                    <a:pt x="228" y="1212"/>
                  </a:lnTo>
                  <a:lnTo>
                    <a:pt x="183" y="1167"/>
                  </a:lnTo>
                  <a:lnTo>
                    <a:pt x="143" y="1118"/>
                  </a:lnTo>
                  <a:lnTo>
                    <a:pt x="107" y="1066"/>
                  </a:lnTo>
                  <a:lnTo>
                    <a:pt x="76" y="1012"/>
                  </a:lnTo>
                  <a:lnTo>
                    <a:pt x="49" y="954"/>
                  </a:lnTo>
                  <a:lnTo>
                    <a:pt x="28" y="893"/>
                  </a:lnTo>
                  <a:lnTo>
                    <a:pt x="13" y="829"/>
                  </a:lnTo>
                  <a:lnTo>
                    <a:pt x="3" y="764"/>
                  </a:lnTo>
                  <a:lnTo>
                    <a:pt x="0" y="697"/>
                  </a:lnTo>
                  <a:lnTo>
                    <a:pt x="3" y="630"/>
                  </a:lnTo>
                  <a:lnTo>
                    <a:pt x="13" y="565"/>
                  </a:lnTo>
                  <a:lnTo>
                    <a:pt x="28" y="501"/>
                  </a:lnTo>
                  <a:lnTo>
                    <a:pt x="49" y="441"/>
                  </a:lnTo>
                  <a:lnTo>
                    <a:pt x="76" y="382"/>
                  </a:lnTo>
                  <a:lnTo>
                    <a:pt x="107" y="328"/>
                  </a:lnTo>
                  <a:lnTo>
                    <a:pt x="143" y="276"/>
                  </a:lnTo>
                  <a:lnTo>
                    <a:pt x="183" y="227"/>
                  </a:lnTo>
                  <a:lnTo>
                    <a:pt x="228" y="182"/>
                  </a:lnTo>
                  <a:lnTo>
                    <a:pt x="276" y="142"/>
                  </a:lnTo>
                  <a:lnTo>
                    <a:pt x="328" y="107"/>
                  </a:lnTo>
                  <a:lnTo>
                    <a:pt x="383" y="75"/>
                  </a:lnTo>
                  <a:lnTo>
                    <a:pt x="442" y="49"/>
                  </a:lnTo>
                  <a:lnTo>
                    <a:pt x="502" y="28"/>
                  </a:lnTo>
                  <a:lnTo>
                    <a:pt x="565" y="12"/>
                  </a:lnTo>
                  <a:lnTo>
                    <a:pt x="630" y="3"/>
                  </a:lnTo>
                  <a:lnTo>
                    <a:pt x="6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529E36F-7FAB-1717-932F-F11FEB525ACD}"/>
              </a:ext>
            </a:extLst>
          </p:cNvPr>
          <p:cNvGrpSpPr/>
          <p:nvPr userDrawn="1"/>
        </p:nvGrpSpPr>
        <p:grpSpPr>
          <a:xfrm>
            <a:off x="3476125" y="2683828"/>
            <a:ext cx="419100" cy="579438"/>
            <a:chOff x="5419725" y="5765800"/>
            <a:chExt cx="419100" cy="579438"/>
          </a:xfrm>
          <a:solidFill>
            <a:schemeClr val="tx1"/>
          </a:solidFill>
        </p:grpSpPr>
        <p:sp>
          <p:nvSpPr>
            <p:cNvPr id="109" name="Freeform 461">
              <a:extLst>
                <a:ext uri="{FF2B5EF4-FFF2-40B4-BE49-F238E27FC236}">
                  <a16:creationId xmlns:a16="http://schemas.microsoft.com/office/drawing/2014/main" id="{6B29363B-B70A-F97A-907B-91F7F7147B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9725" y="5765800"/>
              <a:ext cx="419100" cy="579438"/>
            </a:xfrm>
            <a:custGeom>
              <a:avLst/>
              <a:gdLst>
                <a:gd name="T0" fmla="*/ 1111 w 2645"/>
                <a:gd name="T1" fmla="*/ 3366 h 3650"/>
                <a:gd name="T2" fmla="*/ 1216 w 2645"/>
                <a:gd name="T3" fmla="*/ 3461 h 3650"/>
                <a:gd name="T4" fmla="*/ 1361 w 2645"/>
                <a:gd name="T5" fmla="*/ 3483 h 3650"/>
                <a:gd name="T6" fmla="*/ 1489 w 2645"/>
                <a:gd name="T7" fmla="*/ 3421 h 3650"/>
                <a:gd name="T8" fmla="*/ 1562 w 2645"/>
                <a:gd name="T9" fmla="*/ 3298 h 3650"/>
                <a:gd name="T10" fmla="*/ 170 w 2645"/>
                <a:gd name="T11" fmla="*/ 3037 h 3650"/>
                <a:gd name="T12" fmla="*/ 170 w 2645"/>
                <a:gd name="T13" fmla="*/ 3077 h 3650"/>
                <a:gd name="T14" fmla="*/ 194 w 2645"/>
                <a:gd name="T15" fmla="*/ 3096 h 3650"/>
                <a:gd name="T16" fmla="*/ 2460 w 2645"/>
                <a:gd name="T17" fmla="*/ 3093 h 3650"/>
                <a:gd name="T18" fmla="*/ 2479 w 2645"/>
                <a:gd name="T19" fmla="*/ 3072 h 3650"/>
                <a:gd name="T20" fmla="*/ 2308 w 2645"/>
                <a:gd name="T21" fmla="*/ 2722 h 3650"/>
                <a:gd name="T22" fmla="*/ 1160 w 2645"/>
                <a:gd name="T23" fmla="*/ 857 h 3650"/>
                <a:gd name="T24" fmla="*/ 863 w 2645"/>
                <a:gd name="T25" fmla="*/ 961 h 3650"/>
                <a:gd name="T26" fmla="*/ 620 w 2645"/>
                <a:gd name="T27" fmla="*/ 1151 h 3650"/>
                <a:gd name="T28" fmla="*/ 450 w 2645"/>
                <a:gd name="T29" fmla="*/ 1410 h 3650"/>
                <a:gd name="T30" fmla="*/ 370 w 2645"/>
                <a:gd name="T31" fmla="*/ 1718 h 3650"/>
                <a:gd name="T32" fmla="*/ 2278 w 2645"/>
                <a:gd name="T33" fmla="*/ 1800 h 3650"/>
                <a:gd name="T34" fmla="*/ 2224 w 2645"/>
                <a:gd name="T35" fmla="*/ 1483 h 3650"/>
                <a:gd name="T36" fmla="*/ 2075 w 2645"/>
                <a:gd name="T37" fmla="*/ 1211 h 3650"/>
                <a:gd name="T38" fmla="*/ 1848 w 2645"/>
                <a:gd name="T39" fmla="*/ 1002 h 3650"/>
                <a:gd name="T40" fmla="*/ 1564 w 2645"/>
                <a:gd name="T41" fmla="*/ 875 h 3650"/>
                <a:gd name="T42" fmla="*/ 1323 w 2645"/>
                <a:gd name="T43" fmla="*/ 165 h 3650"/>
                <a:gd name="T44" fmla="*/ 1219 w 2645"/>
                <a:gd name="T45" fmla="*/ 208 h 3650"/>
                <a:gd name="T46" fmla="*/ 1176 w 2645"/>
                <a:gd name="T47" fmla="*/ 311 h 3650"/>
                <a:gd name="T48" fmla="*/ 1396 w 2645"/>
                <a:gd name="T49" fmla="*/ 681 h 3650"/>
                <a:gd name="T50" fmla="*/ 1458 w 2645"/>
                <a:gd name="T51" fmla="*/ 254 h 3650"/>
                <a:gd name="T52" fmla="*/ 1380 w 2645"/>
                <a:gd name="T53" fmla="*/ 176 h 3650"/>
                <a:gd name="T54" fmla="*/ 1369 w 2645"/>
                <a:gd name="T55" fmla="*/ 3 h 3650"/>
                <a:gd name="T56" fmla="*/ 1527 w 2645"/>
                <a:gd name="T57" fmla="*/ 76 h 3650"/>
                <a:gd name="T58" fmla="*/ 1621 w 2645"/>
                <a:gd name="T59" fmla="*/ 221 h 3650"/>
                <a:gd name="T60" fmla="*/ 1715 w 2645"/>
                <a:gd name="T61" fmla="*/ 750 h 3650"/>
                <a:gd name="T62" fmla="*/ 2008 w 2645"/>
                <a:gd name="T63" fmla="*/ 914 h 3650"/>
                <a:gd name="T64" fmla="*/ 2239 w 2645"/>
                <a:gd name="T65" fmla="*/ 1155 h 3650"/>
                <a:gd name="T66" fmla="*/ 2389 w 2645"/>
                <a:gd name="T67" fmla="*/ 1456 h 3650"/>
                <a:gd name="T68" fmla="*/ 2443 w 2645"/>
                <a:gd name="T69" fmla="*/ 1800 h 3650"/>
                <a:gd name="T70" fmla="*/ 2643 w 2645"/>
                <a:gd name="T71" fmla="*/ 3026 h 3650"/>
                <a:gd name="T72" fmla="*/ 2616 w 2645"/>
                <a:gd name="T73" fmla="*/ 3162 h 3650"/>
                <a:gd name="T74" fmla="*/ 2528 w 2645"/>
                <a:gd name="T75" fmla="*/ 3242 h 3650"/>
                <a:gd name="T76" fmla="*/ 1733 w 2645"/>
                <a:gd name="T77" fmla="*/ 3262 h 3650"/>
                <a:gd name="T78" fmla="*/ 1670 w 2645"/>
                <a:gd name="T79" fmla="*/ 3459 h 3650"/>
                <a:gd name="T80" fmla="*/ 1523 w 2645"/>
                <a:gd name="T81" fmla="*/ 3597 h 3650"/>
                <a:gd name="T82" fmla="*/ 1323 w 2645"/>
                <a:gd name="T83" fmla="*/ 3650 h 3650"/>
                <a:gd name="T84" fmla="*/ 1122 w 2645"/>
                <a:gd name="T85" fmla="*/ 3597 h 3650"/>
                <a:gd name="T86" fmla="*/ 976 w 2645"/>
                <a:gd name="T87" fmla="*/ 3459 h 3650"/>
                <a:gd name="T88" fmla="*/ 912 w 2645"/>
                <a:gd name="T89" fmla="*/ 3262 h 3650"/>
                <a:gd name="T90" fmla="*/ 118 w 2645"/>
                <a:gd name="T91" fmla="*/ 3242 h 3650"/>
                <a:gd name="T92" fmla="*/ 30 w 2645"/>
                <a:gd name="T93" fmla="*/ 3162 h 3650"/>
                <a:gd name="T94" fmla="*/ 2 w 2645"/>
                <a:gd name="T95" fmla="*/ 3026 h 3650"/>
                <a:gd name="T96" fmla="*/ 202 w 2645"/>
                <a:gd name="T97" fmla="*/ 1800 h 3650"/>
                <a:gd name="T98" fmla="*/ 256 w 2645"/>
                <a:gd name="T99" fmla="*/ 1456 h 3650"/>
                <a:gd name="T100" fmla="*/ 407 w 2645"/>
                <a:gd name="T101" fmla="*/ 1155 h 3650"/>
                <a:gd name="T102" fmla="*/ 638 w 2645"/>
                <a:gd name="T103" fmla="*/ 914 h 3650"/>
                <a:gd name="T104" fmla="*/ 931 w 2645"/>
                <a:gd name="T105" fmla="*/ 750 h 3650"/>
                <a:gd name="T106" fmla="*/ 1025 w 2645"/>
                <a:gd name="T107" fmla="*/ 221 h 3650"/>
                <a:gd name="T108" fmla="*/ 1119 w 2645"/>
                <a:gd name="T109" fmla="*/ 76 h 3650"/>
                <a:gd name="T110" fmla="*/ 1277 w 2645"/>
                <a:gd name="T111" fmla="*/ 3 h 3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45" h="3650">
                  <a:moveTo>
                    <a:pt x="1078" y="3262"/>
                  </a:moveTo>
                  <a:lnTo>
                    <a:pt x="1083" y="3298"/>
                  </a:lnTo>
                  <a:lnTo>
                    <a:pt x="1095" y="3334"/>
                  </a:lnTo>
                  <a:lnTo>
                    <a:pt x="1111" y="3366"/>
                  </a:lnTo>
                  <a:lnTo>
                    <a:pt x="1132" y="3395"/>
                  </a:lnTo>
                  <a:lnTo>
                    <a:pt x="1156" y="3421"/>
                  </a:lnTo>
                  <a:lnTo>
                    <a:pt x="1184" y="3443"/>
                  </a:lnTo>
                  <a:lnTo>
                    <a:pt x="1216" y="3461"/>
                  </a:lnTo>
                  <a:lnTo>
                    <a:pt x="1249" y="3474"/>
                  </a:lnTo>
                  <a:lnTo>
                    <a:pt x="1286" y="3483"/>
                  </a:lnTo>
                  <a:lnTo>
                    <a:pt x="1323" y="3485"/>
                  </a:lnTo>
                  <a:lnTo>
                    <a:pt x="1361" y="3483"/>
                  </a:lnTo>
                  <a:lnTo>
                    <a:pt x="1396" y="3474"/>
                  </a:lnTo>
                  <a:lnTo>
                    <a:pt x="1430" y="3461"/>
                  </a:lnTo>
                  <a:lnTo>
                    <a:pt x="1461" y="3443"/>
                  </a:lnTo>
                  <a:lnTo>
                    <a:pt x="1489" y="3421"/>
                  </a:lnTo>
                  <a:lnTo>
                    <a:pt x="1513" y="3395"/>
                  </a:lnTo>
                  <a:lnTo>
                    <a:pt x="1534" y="3366"/>
                  </a:lnTo>
                  <a:lnTo>
                    <a:pt x="1551" y="3334"/>
                  </a:lnTo>
                  <a:lnTo>
                    <a:pt x="1562" y="3298"/>
                  </a:lnTo>
                  <a:lnTo>
                    <a:pt x="1569" y="3262"/>
                  </a:lnTo>
                  <a:lnTo>
                    <a:pt x="1078" y="3262"/>
                  </a:lnTo>
                  <a:close/>
                  <a:moveTo>
                    <a:pt x="337" y="2722"/>
                  </a:moveTo>
                  <a:lnTo>
                    <a:pt x="170" y="3037"/>
                  </a:lnTo>
                  <a:lnTo>
                    <a:pt x="165" y="3051"/>
                  </a:lnTo>
                  <a:lnTo>
                    <a:pt x="165" y="3062"/>
                  </a:lnTo>
                  <a:lnTo>
                    <a:pt x="168" y="3072"/>
                  </a:lnTo>
                  <a:lnTo>
                    <a:pt x="170" y="3077"/>
                  </a:lnTo>
                  <a:lnTo>
                    <a:pt x="173" y="3081"/>
                  </a:lnTo>
                  <a:lnTo>
                    <a:pt x="179" y="3087"/>
                  </a:lnTo>
                  <a:lnTo>
                    <a:pt x="186" y="3093"/>
                  </a:lnTo>
                  <a:lnTo>
                    <a:pt x="194" y="3096"/>
                  </a:lnTo>
                  <a:lnTo>
                    <a:pt x="206" y="3097"/>
                  </a:lnTo>
                  <a:lnTo>
                    <a:pt x="2440" y="3097"/>
                  </a:lnTo>
                  <a:lnTo>
                    <a:pt x="2451" y="3096"/>
                  </a:lnTo>
                  <a:lnTo>
                    <a:pt x="2460" y="3093"/>
                  </a:lnTo>
                  <a:lnTo>
                    <a:pt x="2467" y="3087"/>
                  </a:lnTo>
                  <a:lnTo>
                    <a:pt x="2472" y="3081"/>
                  </a:lnTo>
                  <a:lnTo>
                    <a:pt x="2475" y="3077"/>
                  </a:lnTo>
                  <a:lnTo>
                    <a:pt x="2479" y="3072"/>
                  </a:lnTo>
                  <a:lnTo>
                    <a:pt x="2481" y="3062"/>
                  </a:lnTo>
                  <a:lnTo>
                    <a:pt x="2481" y="3051"/>
                  </a:lnTo>
                  <a:lnTo>
                    <a:pt x="2476" y="3037"/>
                  </a:lnTo>
                  <a:lnTo>
                    <a:pt x="2308" y="2722"/>
                  </a:lnTo>
                  <a:lnTo>
                    <a:pt x="337" y="2722"/>
                  </a:lnTo>
                  <a:close/>
                  <a:moveTo>
                    <a:pt x="1323" y="844"/>
                  </a:moveTo>
                  <a:lnTo>
                    <a:pt x="1240" y="847"/>
                  </a:lnTo>
                  <a:lnTo>
                    <a:pt x="1160" y="857"/>
                  </a:lnTo>
                  <a:lnTo>
                    <a:pt x="1082" y="875"/>
                  </a:lnTo>
                  <a:lnTo>
                    <a:pt x="1006" y="898"/>
                  </a:lnTo>
                  <a:lnTo>
                    <a:pt x="933" y="927"/>
                  </a:lnTo>
                  <a:lnTo>
                    <a:pt x="863" y="961"/>
                  </a:lnTo>
                  <a:lnTo>
                    <a:pt x="797" y="1002"/>
                  </a:lnTo>
                  <a:lnTo>
                    <a:pt x="734" y="1047"/>
                  </a:lnTo>
                  <a:lnTo>
                    <a:pt x="675" y="1097"/>
                  </a:lnTo>
                  <a:lnTo>
                    <a:pt x="620" y="1151"/>
                  </a:lnTo>
                  <a:lnTo>
                    <a:pt x="570" y="1211"/>
                  </a:lnTo>
                  <a:lnTo>
                    <a:pt x="525" y="1274"/>
                  </a:lnTo>
                  <a:lnTo>
                    <a:pt x="485" y="1341"/>
                  </a:lnTo>
                  <a:lnTo>
                    <a:pt x="450" y="1410"/>
                  </a:lnTo>
                  <a:lnTo>
                    <a:pt x="421" y="1483"/>
                  </a:lnTo>
                  <a:lnTo>
                    <a:pt x="398" y="1558"/>
                  </a:lnTo>
                  <a:lnTo>
                    <a:pt x="381" y="1637"/>
                  </a:lnTo>
                  <a:lnTo>
                    <a:pt x="370" y="1718"/>
                  </a:lnTo>
                  <a:lnTo>
                    <a:pt x="367" y="1800"/>
                  </a:lnTo>
                  <a:lnTo>
                    <a:pt x="367" y="2557"/>
                  </a:lnTo>
                  <a:lnTo>
                    <a:pt x="2278" y="2557"/>
                  </a:lnTo>
                  <a:lnTo>
                    <a:pt x="2278" y="1800"/>
                  </a:lnTo>
                  <a:lnTo>
                    <a:pt x="2275" y="1718"/>
                  </a:lnTo>
                  <a:lnTo>
                    <a:pt x="2265" y="1637"/>
                  </a:lnTo>
                  <a:lnTo>
                    <a:pt x="2247" y="1558"/>
                  </a:lnTo>
                  <a:lnTo>
                    <a:pt x="2224" y="1483"/>
                  </a:lnTo>
                  <a:lnTo>
                    <a:pt x="2196" y="1410"/>
                  </a:lnTo>
                  <a:lnTo>
                    <a:pt x="2161" y="1341"/>
                  </a:lnTo>
                  <a:lnTo>
                    <a:pt x="2120" y="1274"/>
                  </a:lnTo>
                  <a:lnTo>
                    <a:pt x="2075" y="1211"/>
                  </a:lnTo>
                  <a:lnTo>
                    <a:pt x="2025" y="1151"/>
                  </a:lnTo>
                  <a:lnTo>
                    <a:pt x="1971" y="1097"/>
                  </a:lnTo>
                  <a:lnTo>
                    <a:pt x="1911" y="1047"/>
                  </a:lnTo>
                  <a:lnTo>
                    <a:pt x="1848" y="1002"/>
                  </a:lnTo>
                  <a:lnTo>
                    <a:pt x="1782" y="961"/>
                  </a:lnTo>
                  <a:lnTo>
                    <a:pt x="1712" y="927"/>
                  </a:lnTo>
                  <a:lnTo>
                    <a:pt x="1639" y="898"/>
                  </a:lnTo>
                  <a:lnTo>
                    <a:pt x="1564" y="875"/>
                  </a:lnTo>
                  <a:lnTo>
                    <a:pt x="1486" y="857"/>
                  </a:lnTo>
                  <a:lnTo>
                    <a:pt x="1405" y="847"/>
                  </a:lnTo>
                  <a:lnTo>
                    <a:pt x="1323" y="844"/>
                  </a:lnTo>
                  <a:close/>
                  <a:moveTo>
                    <a:pt x="1323" y="165"/>
                  </a:moveTo>
                  <a:lnTo>
                    <a:pt x="1293" y="167"/>
                  </a:lnTo>
                  <a:lnTo>
                    <a:pt x="1266" y="176"/>
                  </a:lnTo>
                  <a:lnTo>
                    <a:pt x="1241" y="189"/>
                  </a:lnTo>
                  <a:lnTo>
                    <a:pt x="1219" y="208"/>
                  </a:lnTo>
                  <a:lnTo>
                    <a:pt x="1202" y="229"/>
                  </a:lnTo>
                  <a:lnTo>
                    <a:pt x="1188" y="254"/>
                  </a:lnTo>
                  <a:lnTo>
                    <a:pt x="1180" y="282"/>
                  </a:lnTo>
                  <a:lnTo>
                    <a:pt x="1176" y="311"/>
                  </a:lnTo>
                  <a:lnTo>
                    <a:pt x="1176" y="689"/>
                  </a:lnTo>
                  <a:lnTo>
                    <a:pt x="1249" y="681"/>
                  </a:lnTo>
                  <a:lnTo>
                    <a:pt x="1323" y="679"/>
                  </a:lnTo>
                  <a:lnTo>
                    <a:pt x="1396" y="681"/>
                  </a:lnTo>
                  <a:lnTo>
                    <a:pt x="1469" y="689"/>
                  </a:lnTo>
                  <a:lnTo>
                    <a:pt x="1469" y="311"/>
                  </a:lnTo>
                  <a:lnTo>
                    <a:pt x="1466" y="282"/>
                  </a:lnTo>
                  <a:lnTo>
                    <a:pt x="1458" y="254"/>
                  </a:lnTo>
                  <a:lnTo>
                    <a:pt x="1444" y="229"/>
                  </a:lnTo>
                  <a:lnTo>
                    <a:pt x="1426" y="208"/>
                  </a:lnTo>
                  <a:lnTo>
                    <a:pt x="1405" y="189"/>
                  </a:lnTo>
                  <a:lnTo>
                    <a:pt x="1380" y="176"/>
                  </a:lnTo>
                  <a:lnTo>
                    <a:pt x="1352" y="167"/>
                  </a:lnTo>
                  <a:lnTo>
                    <a:pt x="1323" y="165"/>
                  </a:lnTo>
                  <a:close/>
                  <a:moveTo>
                    <a:pt x="1323" y="0"/>
                  </a:moveTo>
                  <a:lnTo>
                    <a:pt x="1369" y="3"/>
                  </a:lnTo>
                  <a:lnTo>
                    <a:pt x="1413" y="13"/>
                  </a:lnTo>
                  <a:lnTo>
                    <a:pt x="1454" y="29"/>
                  </a:lnTo>
                  <a:lnTo>
                    <a:pt x="1492" y="50"/>
                  </a:lnTo>
                  <a:lnTo>
                    <a:pt x="1527" y="76"/>
                  </a:lnTo>
                  <a:lnTo>
                    <a:pt x="1558" y="107"/>
                  </a:lnTo>
                  <a:lnTo>
                    <a:pt x="1583" y="142"/>
                  </a:lnTo>
                  <a:lnTo>
                    <a:pt x="1605" y="180"/>
                  </a:lnTo>
                  <a:lnTo>
                    <a:pt x="1621" y="221"/>
                  </a:lnTo>
                  <a:lnTo>
                    <a:pt x="1631" y="265"/>
                  </a:lnTo>
                  <a:lnTo>
                    <a:pt x="1634" y="311"/>
                  </a:lnTo>
                  <a:lnTo>
                    <a:pt x="1634" y="723"/>
                  </a:lnTo>
                  <a:lnTo>
                    <a:pt x="1715" y="750"/>
                  </a:lnTo>
                  <a:lnTo>
                    <a:pt x="1793" y="783"/>
                  </a:lnTo>
                  <a:lnTo>
                    <a:pt x="1868" y="821"/>
                  </a:lnTo>
                  <a:lnTo>
                    <a:pt x="1940" y="865"/>
                  </a:lnTo>
                  <a:lnTo>
                    <a:pt x="2008" y="914"/>
                  </a:lnTo>
                  <a:lnTo>
                    <a:pt x="2072" y="968"/>
                  </a:lnTo>
                  <a:lnTo>
                    <a:pt x="2132" y="1025"/>
                  </a:lnTo>
                  <a:lnTo>
                    <a:pt x="2188" y="1088"/>
                  </a:lnTo>
                  <a:lnTo>
                    <a:pt x="2239" y="1155"/>
                  </a:lnTo>
                  <a:lnTo>
                    <a:pt x="2284" y="1224"/>
                  </a:lnTo>
                  <a:lnTo>
                    <a:pt x="2325" y="1299"/>
                  </a:lnTo>
                  <a:lnTo>
                    <a:pt x="2360" y="1376"/>
                  </a:lnTo>
                  <a:lnTo>
                    <a:pt x="2389" y="1456"/>
                  </a:lnTo>
                  <a:lnTo>
                    <a:pt x="2412" y="1539"/>
                  </a:lnTo>
                  <a:lnTo>
                    <a:pt x="2430" y="1624"/>
                  </a:lnTo>
                  <a:lnTo>
                    <a:pt x="2440" y="1711"/>
                  </a:lnTo>
                  <a:lnTo>
                    <a:pt x="2443" y="1800"/>
                  </a:lnTo>
                  <a:lnTo>
                    <a:pt x="2443" y="2626"/>
                  </a:lnTo>
                  <a:lnTo>
                    <a:pt x="2621" y="2960"/>
                  </a:lnTo>
                  <a:lnTo>
                    <a:pt x="2636" y="2993"/>
                  </a:lnTo>
                  <a:lnTo>
                    <a:pt x="2643" y="3026"/>
                  </a:lnTo>
                  <a:lnTo>
                    <a:pt x="2645" y="3062"/>
                  </a:lnTo>
                  <a:lnTo>
                    <a:pt x="2642" y="3096"/>
                  </a:lnTo>
                  <a:lnTo>
                    <a:pt x="2632" y="3130"/>
                  </a:lnTo>
                  <a:lnTo>
                    <a:pt x="2616" y="3162"/>
                  </a:lnTo>
                  <a:lnTo>
                    <a:pt x="2598" y="3188"/>
                  </a:lnTo>
                  <a:lnTo>
                    <a:pt x="2577" y="3209"/>
                  </a:lnTo>
                  <a:lnTo>
                    <a:pt x="2554" y="3227"/>
                  </a:lnTo>
                  <a:lnTo>
                    <a:pt x="2528" y="3242"/>
                  </a:lnTo>
                  <a:lnTo>
                    <a:pt x="2500" y="3253"/>
                  </a:lnTo>
                  <a:lnTo>
                    <a:pt x="2471" y="3260"/>
                  </a:lnTo>
                  <a:lnTo>
                    <a:pt x="2440" y="3262"/>
                  </a:lnTo>
                  <a:lnTo>
                    <a:pt x="1733" y="3262"/>
                  </a:lnTo>
                  <a:lnTo>
                    <a:pt x="1727" y="3315"/>
                  </a:lnTo>
                  <a:lnTo>
                    <a:pt x="1713" y="3366"/>
                  </a:lnTo>
                  <a:lnTo>
                    <a:pt x="1695" y="3413"/>
                  </a:lnTo>
                  <a:lnTo>
                    <a:pt x="1670" y="3459"/>
                  </a:lnTo>
                  <a:lnTo>
                    <a:pt x="1641" y="3500"/>
                  </a:lnTo>
                  <a:lnTo>
                    <a:pt x="1605" y="3537"/>
                  </a:lnTo>
                  <a:lnTo>
                    <a:pt x="1566" y="3569"/>
                  </a:lnTo>
                  <a:lnTo>
                    <a:pt x="1523" y="3597"/>
                  </a:lnTo>
                  <a:lnTo>
                    <a:pt x="1478" y="3620"/>
                  </a:lnTo>
                  <a:lnTo>
                    <a:pt x="1428" y="3637"/>
                  </a:lnTo>
                  <a:lnTo>
                    <a:pt x="1376" y="3647"/>
                  </a:lnTo>
                  <a:lnTo>
                    <a:pt x="1323" y="3650"/>
                  </a:lnTo>
                  <a:lnTo>
                    <a:pt x="1269" y="3647"/>
                  </a:lnTo>
                  <a:lnTo>
                    <a:pt x="1217" y="3637"/>
                  </a:lnTo>
                  <a:lnTo>
                    <a:pt x="1168" y="3620"/>
                  </a:lnTo>
                  <a:lnTo>
                    <a:pt x="1122" y="3597"/>
                  </a:lnTo>
                  <a:lnTo>
                    <a:pt x="1079" y="3569"/>
                  </a:lnTo>
                  <a:lnTo>
                    <a:pt x="1040" y="3537"/>
                  </a:lnTo>
                  <a:lnTo>
                    <a:pt x="1006" y="3500"/>
                  </a:lnTo>
                  <a:lnTo>
                    <a:pt x="976" y="3459"/>
                  </a:lnTo>
                  <a:lnTo>
                    <a:pt x="951" y="3413"/>
                  </a:lnTo>
                  <a:lnTo>
                    <a:pt x="932" y="3366"/>
                  </a:lnTo>
                  <a:lnTo>
                    <a:pt x="919" y="3315"/>
                  </a:lnTo>
                  <a:lnTo>
                    <a:pt x="912" y="3262"/>
                  </a:lnTo>
                  <a:lnTo>
                    <a:pt x="206" y="3262"/>
                  </a:lnTo>
                  <a:lnTo>
                    <a:pt x="176" y="3260"/>
                  </a:lnTo>
                  <a:lnTo>
                    <a:pt x="146" y="3253"/>
                  </a:lnTo>
                  <a:lnTo>
                    <a:pt x="118" y="3242"/>
                  </a:lnTo>
                  <a:lnTo>
                    <a:pt x="92" y="3227"/>
                  </a:lnTo>
                  <a:lnTo>
                    <a:pt x="68" y="3209"/>
                  </a:lnTo>
                  <a:lnTo>
                    <a:pt x="47" y="3188"/>
                  </a:lnTo>
                  <a:lnTo>
                    <a:pt x="30" y="3162"/>
                  </a:lnTo>
                  <a:lnTo>
                    <a:pt x="14" y="3130"/>
                  </a:lnTo>
                  <a:lnTo>
                    <a:pt x="4" y="3096"/>
                  </a:lnTo>
                  <a:lnTo>
                    <a:pt x="0" y="3062"/>
                  </a:lnTo>
                  <a:lnTo>
                    <a:pt x="2" y="3026"/>
                  </a:lnTo>
                  <a:lnTo>
                    <a:pt x="10" y="2993"/>
                  </a:lnTo>
                  <a:lnTo>
                    <a:pt x="24" y="2960"/>
                  </a:lnTo>
                  <a:lnTo>
                    <a:pt x="202" y="2626"/>
                  </a:lnTo>
                  <a:lnTo>
                    <a:pt x="202" y="1800"/>
                  </a:lnTo>
                  <a:lnTo>
                    <a:pt x="206" y="1711"/>
                  </a:lnTo>
                  <a:lnTo>
                    <a:pt x="217" y="1624"/>
                  </a:lnTo>
                  <a:lnTo>
                    <a:pt x="233" y="1539"/>
                  </a:lnTo>
                  <a:lnTo>
                    <a:pt x="256" y="1456"/>
                  </a:lnTo>
                  <a:lnTo>
                    <a:pt x="286" y="1376"/>
                  </a:lnTo>
                  <a:lnTo>
                    <a:pt x="321" y="1299"/>
                  </a:lnTo>
                  <a:lnTo>
                    <a:pt x="361" y="1224"/>
                  </a:lnTo>
                  <a:lnTo>
                    <a:pt x="407" y="1155"/>
                  </a:lnTo>
                  <a:lnTo>
                    <a:pt x="458" y="1088"/>
                  </a:lnTo>
                  <a:lnTo>
                    <a:pt x="514" y="1025"/>
                  </a:lnTo>
                  <a:lnTo>
                    <a:pt x="574" y="968"/>
                  </a:lnTo>
                  <a:lnTo>
                    <a:pt x="638" y="914"/>
                  </a:lnTo>
                  <a:lnTo>
                    <a:pt x="706" y="865"/>
                  </a:lnTo>
                  <a:lnTo>
                    <a:pt x="777" y="821"/>
                  </a:lnTo>
                  <a:lnTo>
                    <a:pt x="852" y="783"/>
                  </a:lnTo>
                  <a:lnTo>
                    <a:pt x="931" y="750"/>
                  </a:lnTo>
                  <a:lnTo>
                    <a:pt x="1011" y="723"/>
                  </a:lnTo>
                  <a:lnTo>
                    <a:pt x="1011" y="311"/>
                  </a:lnTo>
                  <a:lnTo>
                    <a:pt x="1015" y="265"/>
                  </a:lnTo>
                  <a:lnTo>
                    <a:pt x="1025" y="221"/>
                  </a:lnTo>
                  <a:lnTo>
                    <a:pt x="1041" y="180"/>
                  </a:lnTo>
                  <a:lnTo>
                    <a:pt x="1062" y="142"/>
                  </a:lnTo>
                  <a:lnTo>
                    <a:pt x="1088" y="107"/>
                  </a:lnTo>
                  <a:lnTo>
                    <a:pt x="1119" y="76"/>
                  </a:lnTo>
                  <a:lnTo>
                    <a:pt x="1154" y="50"/>
                  </a:lnTo>
                  <a:lnTo>
                    <a:pt x="1192" y="29"/>
                  </a:lnTo>
                  <a:lnTo>
                    <a:pt x="1234" y="13"/>
                  </a:lnTo>
                  <a:lnTo>
                    <a:pt x="1277" y="3"/>
                  </a:lnTo>
                  <a:lnTo>
                    <a:pt x="1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62">
              <a:extLst>
                <a:ext uri="{FF2B5EF4-FFF2-40B4-BE49-F238E27FC236}">
                  <a16:creationId xmlns:a16="http://schemas.microsoft.com/office/drawing/2014/main" id="{E5F1635E-23D2-8138-8D90-25EB96ECD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1800" y="5934075"/>
              <a:ext cx="130175" cy="130175"/>
            </a:xfrm>
            <a:custGeom>
              <a:avLst/>
              <a:gdLst>
                <a:gd name="T0" fmla="*/ 737 w 819"/>
                <a:gd name="T1" fmla="*/ 0 h 820"/>
                <a:gd name="T2" fmla="*/ 758 w 819"/>
                <a:gd name="T3" fmla="*/ 3 h 820"/>
                <a:gd name="T4" fmla="*/ 778 w 819"/>
                <a:gd name="T5" fmla="*/ 11 h 820"/>
                <a:gd name="T6" fmla="*/ 795 w 819"/>
                <a:gd name="T7" fmla="*/ 24 h 820"/>
                <a:gd name="T8" fmla="*/ 808 w 819"/>
                <a:gd name="T9" fmla="*/ 41 h 820"/>
                <a:gd name="T10" fmla="*/ 816 w 819"/>
                <a:gd name="T11" fmla="*/ 61 h 820"/>
                <a:gd name="T12" fmla="*/ 819 w 819"/>
                <a:gd name="T13" fmla="*/ 82 h 820"/>
                <a:gd name="T14" fmla="*/ 816 w 819"/>
                <a:gd name="T15" fmla="*/ 104 h 820"/>
                <a:gd name="T16" fmla="*/ 808 w 819"/>
                <a:gd name="T17" fmla="*/ 124 h 820"/>
                <a:gd name="T18" fmla="*/ 795 w 819"/>
                <a:gd name="T19" fmla="*/ 140 h 820"/>
                <a:gd name="T20" fmla="*/ 778 w 819"/>
                <a:gd name="T21" fmla="*/ 154 h 820"/>
                <a:gd name="T22" fmla="*/ 758 w 819"/>
                <a:gd name="T23" fmla="*/ 161 h 820"/>
                <a:gd name="T24" fmla="*/ 737 w 819"/>
                <a:gd name="T25" fmla="*/ 165 h 820"/>
                <a:gd name="T26" fmla="*/ 674 w 819"/>
                <a:gd name="T27" fmla="*/ 168 h 820"/>
                <a:gd name="T28" fmla="*/ 615 w 819"/>
                <a:gd name="T29" fmla="*/ 178 h 820"/>
                <a:gd name="T30" fmla="*/ 556 w 819"/>
                <a:gd name="T31" fmla="*/ 193 h 820"/>
                <a:gd name="T32" fmla="*/ 501 w 819"/>
                <a:gd name="T33" fmla="*/ 216 h 820"/>
                <a:gd name="T34" fmla="*/ 449 w 819"/>
                <a:gd name="T35" fmla="*/ 243 h 820"/>
                <a:gd name="T36" fmla="*/ 399 w 819"/>
                <a:gd name="T37" fmla="*/ 275 h 820"/>
                <a:gd name="T38" fmla="*/ 354 w 819"/>
                <a:gd name="T39" fmla="*/ 312 h 820"/>
                <a:gd name="T40" fmla="*/ 313 w 819"/>
                <a:gd name="T41" fmla="*/ 354 h 820"/>
                <a:gd name="T42" fmla="*/ 275 w 819"/>
                <a:gd name="T43" fmla="*/ 399 h 820"/>
                <a:gd name="T44" fmla="*/ 243 w 819"/>
                <a:gd name="T45" fmla="*/ 448 h 820"/>
                <a:gd name="T46" fmla="*/ 215 w 819"/>
                <a:gd name="T47" fmla="*/ 501 h 820"/>
                <a:gd name="T48" fmla="*/ 194 w 819"/>
                <a:gd name="T49" fmla="*/ 556 h 820"/>
                <a:gd name="T50" fmla="*/ 178 w 819"/>
                <a:gd name="T51" fmla="*/ 614 h 820"/>
                <a:gd name="T52" fmla="*/ 168 w 819"/>
                <a:gd name="T53" fmla="*/ 675 h 820"/>
                <a:gd name="T54" fmla="*/ 165 w 819"/>
                <a:gd name="T55" fmla="*/ 737 h 820"/>
                <a:gd name="T56" fmla="*/ 161 w 819"/>
                <a:gd name="T57" fmla="*/ 759 h 820"/>
                <a:gd name="T58" fmla="*/ 154 w 819"/>
                <a:gd name="T59" fmla="*/ 779 h 820"/>
                <a:gd name="T60" fmla="*/ 140 w 819"/>
                <a:gd name="T61" fmla="*/ 795 h 820"/>
                <a:gd name="T62" fmla="*/ 124 w 819"/>
                <a:gd name="T63" fmla="*/ 808 h 820"/>
                <a:gd name="T64" fmla="*/ 105 w 819"/>
                <a:gd name="T65" fmla="*/ 816 h 820"/>
                <a:gd name="T66" fmla="*/ 83 w 819"/>
                <a:gd name="T67" fmla="*/ 820 h 820"/>
                <a:gd name="T68" fmla="*/ 61 w 819"/>
                <a:gd name="T69" fmla="*/ 816 h 820"/>
                <a:gd name="T70" fmla="*/ 41 w 819"/>
                <a:gd name="T71" fmla="*/ 808 h 820"/>
                <a:gd name="T72" fmla="*/ 24 w 819"/>
                <a:gd name="T73" fmla="*/ 795 h 820"/>
                <a:gd name="T74" fmla="*/ 11 w 819"/>
                <a:gd name="T75" fmla="*/ 779 h 820"/>
                <a:gd name="T76" fmla="*/ 3 w 819"/>
                <a:gd name="T77" fmla="*/ 759 h 820"/>
                <a:gd name="T78" fmla="*/ 0 w 819"/>
                <a:gd name="T79" fmla="*/ 737 h 820"/>
                <a:gd name="T80" fmla="*/ 3 w 819"/>
                <a:gd name="T81" fmla="*/ 666 h 820"/>
                <a:gd name="T82" fmla="*/ 13 w 819"/>
                <a:gd name="T83" fmla="*/ 597 h 820"/>
                <a:gd name="T84" fmla="*/ 30 w 819"/>
                <a:gd name="T85" fmla="*/ 531 h 820"/>
                <a:gd name="T86" fmla="*/ 52 w 819"/>
                <a:gd name="T87" fmla="*/ 466 h 820"/>
                <a:gd name="T88" fmla="*/ 79 w 819"/>
                <a:gd name="T89" fmla="*/ 405 h 820"/>
                <a:gd name="T90" fmla="*/ 113 w 819"/>
                <a:gd name="T91" fmla="*/ 346 h 820"/>
                <a:gd name="T92" fmla="*/ 150 w 819"/>
                <a:gd name="T93" fmla="*/ 291 h 820"/>
                <a:gd name="T94" fmla="*/ 193 w 819"/>
                <a:gd name="T95" fmla="*/ 240 h 820"/>
                <a:gd name="T96" fmla="*/ 240 w 819"/>
                <a:gd name="T97" fmla="*/ 193 h 820"/>
                <a:gd name="T98" fmla="*/ 292 w 819"/>
                <a:gd name="T99" fmla="*/ 150 h 820"/>
                <a:gd name="T100" fmla="*/ 346 w 819"/>
                <a:gd name="T101" fmla="*/ 113 h 820"/>
                <a:gd name="T102" fmla="*/ 404 w 819"/>
                <a:gd name="T103" fmla="*/ 80 h 820"/>
                <a:gd name="T104" fmla="*/ 466 w 819"/>
                <a:gd name="T105" fmla="*/ 52 h 820"/>
                <a:gd name="T106" fmla="*/ 530 w 819"/>
                <a:gd name="T107" fmla="*/ 30 h 820"/>
                <a:gd name="T108" fmla="*/ 597 w 819"/>
                <a:gd name="T109" fmla="*/ 13 h 820"/>
                <a:gd name="T110" fmla="*/ 666 w 819"/>
                <a:gd name="T111" fmla="*/ 3 h 820"/>
                <a:gd name="T112" fmla="*/ 737 w 819"/>
                <a:gd name="T113" fmla="*/ 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19" h="820">
                  <a:moveTo>
                    <a:pt x="737" y="0"/>
                  </a:moveTo>
                  <a:lnTo>
                    <a:pt x="758" y="3"/>
                  </a:lnTo>
                  <a:lnTo>
                    <a:pt x="778" y="11"/>
                  </a:lnTo>
                  <a:lnTo>
                    <a:pt x="795" y="24"/>
                  </a:lnTo>
                  <a:lnTo>
                    <a:pt x="808" y="41"/>
                  </a:lnTo>
                  <a:lnTo>
                    <a:pt x="816" y="61"/>
                  </a:lnTo>
                  <a:lnTo>
                    <a:pt x="819" y="82"/>
                  </a:lnTo>
                  <a:lnTo>
                    <a:pt x="816" y="104"/>
                  </a:lnTo>
                  <a:lnTo>
                    <a:pt x="808" y="124"/>
                  </a:lnTo>
                  <a:lnTo>
                    <a:pt x="795" y="140"/>
                  </a:lnTo>
                  <a:lnTo>
                    <a:pt x="778" y="154"/>
                  </a:lnTo>
                  <a:lnTo>
                    <a:pt x="758" y="161"/>
                  </a:lnTo>
                  <a:lnTo>
                    <a:pt x="737" y="165"/>
                  </a:lnTo>
                  <a:lnTo>
                    <a:pt x="674" y="168"/>
                  </a:lnTo>
                  <a:lnTo>
                    <a:pt x="615" y="178"/>
                  </a:lnTo>
                  <a:lnTo>
                    <a:pt x="556" y="193"/>
                  </a:lnTo>
                  <a:lnTo>
                    <a:pt x="501" y="216"/>
                  </a:lnTo>
                  <a:lnTo>
                    <a:pt x="449" y="243"/>
                  </a:lnTo>
                  <a:lnTo>
                    <a:pt x="399" y="275"/>
                  </a:lnTo>
                  <a:lnTo>
                    <a:pt x="354" y="312"/>
                  </a:lnTo>
                  <a:lnTo>
                    <a:pt x="313" y="354"/>
                  </a:lnTo>
                  <a:lnTo>
                    <a:pt x="275" y="399"/>
                  </a:lnTo>
                  <a:lnTo>
                    <a:pt x="243" y="448"/>
                  </a:lnTo>
                  <a:lnTo>
                    <a:pt x="215" y="501"/>
                  </a:lnTo>
                  <a:lnTo>
                    <a:pt x="194" y="556"/>
                  </a:lnTo>
                  <a:lnTo>
                    <a:pt x="178" y="614"/>
                  </a:lnTo>
                  <a:lnTo>
                    <a:pt x="168" y="675"/>
                  </a:lnTo>
                  <a:lnTo>
                    <a:pt x="165" y="737"/>
                  </a:lnTo>
                  <a:lnTo>
                    <a:pt x="161" y="759"/>
                  </a:lnTo>
                  <a:lnTo>
                    <a:pt x="154" y="779"/>
                  </a:lnTo>
                  <a:lnTo>
                    <a:pt x="140" y="795"/>
                  </a:lnTo>
                  <a:lnTo>
                    <a:pt x="124" y="808"/>
                  </a:lnTo>
                  <a:lnTo>
                    <a:pt x="105" y="816"/>
                  </a:lnTo>
                  <a:lnTo>
                    <a:pt x="83" y="820"/>
                  </a:lnTo>
                  <a:lnTo>
                    <a:pt x="61" y="816"/>
                  </a:lnTo>
                  <a:lnTo>
                    <a:pt x="41" y="808"/>
                  </a:lnTo>
                  <a:lnTo>
                    <a:pt x="24" y="795"/>
                  </a:lnTo>
                  <a:lnTo>
                    <a:pt x="11" y="779"/>
                  </a:lnTo>
                  <a:lnTo>
                    <a:pt x="3" y="759"/>
                  </a:lnTo>
                  <a:lnTo>
                    <a:pt x="0" y="737"/>
                  </a:lnTo>
                  <a:lnTo>
                    <a:pt x="3" y="666"/>
                  </a:lnTo>
                  <a:lnTo>
                    <a:pt x="13" y="597"/>
                  </a:lnTo>
                  <a:lnTo>
                    <a:pt x="30" y="531"/>
                  </a:lnTo>
                  <a:lnTo>
                    <a:pt x="52" y="466"/>
                  </a:lnTo>
                  <a:lnTo>
                    <a:pt x="79" y="405"/>
                  </a:lnTo>
                  <a:lnTo>
                    <a:pt x="113" y="346"/>
                  </a:lnTo>
                  <a:lnTo>
                    <a:pt x="150" y="291"/>
                  </a:lnTo>
                  <a:lnTo>
                    <a:pt x="193" y="240"/>
                  </a:lnTo>
                  <a:lnTo>
                    <a:pt x="240" y="193"/>
                  </a:lnTo>
                  <a:lnTo>
                    <a:pt x="292" y="150"/>
                  </a:lnTo>
                  <a:lnTo>
                    <a:pt x="346" y="113"/>
                  </a:lnTo>
                  <a:lnTo>
                    <a:pt x="404" y="80"/>
                  </a:lnTo>
                  <a:lnTo>
                    <a:pt x="466" y="52"/>
                  </a:lnTo>
                  <a:lnTo>
                    <a:pt x="530" y="30"/>
                  </a:lnTo>
                  <a:lnTo>
                    <a:pt x="597" y="13"/>
                  </a:lnTo>
                  <a:lnTo>
                    <a:pt x="666" y="3"/>
                  </a:lnTo>
                  <a:lnTo>
                    <a:pt x="7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6" name="Freeform 16">
            <a:extLst>
              <a:ext uri="{FF2B5EF4-FFF2-40B4-BE49-F238E27FC236}">
                <a16:creationId xmlns:a16="http://schemas.microsoft.com/office/drawing/2014/main" id="{3F0A891A-A868-3C3F-6950-35DFE4EA478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466653" y="3770501"/>
            <a:ext cx="438044" cy="492443"/>
          </a:xfrm>
          <a:custGeom>
            <a:avLst/>
            <a:gdLst>
              <a:gd name="T0" fmla="*/ 113 w 427"/>
              <a:gd name="T1" fmla="*/ 88 h 488"/>
              <a:gd name="T2" fmla="*/ 130 w 427"/>
              <a:gd name="T3" fmla="*/ 81 h 488"/>
              <a:gd name="T4" fmla="*/ 130 w 427"/>
              <a:gd name="T5" fmla="*/ 81 h 488"/>
              <a:gd name="T6" fmla="*/ 214 w 427"/>
              <a:gd name="T7" fmla="*/ 27 h 488"/>
              <a:gd name="T8" fmla="*/ 304 w 427"/>
              <a:gd name="T9" fmla="*/ 87 h 488"/>
              <a:gd name="T10" fmla="*/ 316 w 427"/>
              <a:gd name="T11" fmla="*/ 95 h 488"/>
              <a:gd name="T12" fmla="*/ 321 w 427"/>
              <a:gd name="T13" fmla="*/ 94 h 488"/>
              <a:gd name="T14" fmla="*/ 329 w 427"/>
              <a:gd name="T15" fmla="*/ 77 h 488"/>
              <a:gd name="T16" fmla="*/ 214 w 427"/>
              <a:gd name="T17" fmla="*/ 1 h 488"/>
              <a:gd name="T18" fmla="*/ 106 w 427"/>
              <a:gd name="T19" fmla="*/ 71 h 488"/>
              <a:gd name="T20" fmla="*/ 113 w 427"/>
              <a:gd name="T21" fmla="*/ 88 h 488"/>
              <a:gd name="T22" fmla="*/ 102 w 427"/>
              <a:gd name="T23" fmla="*/ 200 h 488"/>
              <a:gd name="T24" fmla="*/ 112 w 427"/>
              <a:gd name="T25" fmla="*/ 197 h 488"/>
              <a:gd name="T26" fmla="*/ 214 w 427"/>
              <a:gd name="T27" fmla="*/ 269 h 488"/>
              <a:gd name="T28" fmla="*/ 294 w 427"/>
              <a:gd name="T29" fmla="*/ 232 h 488"/>
              <a:gd name="T30" fmla="*/ 261 w 427"/>
              <a:gd name="T31" fmla="*/ 232 h 488"/>
              <a:gd name="T32" fmla="*/ 248 w 427"/>
              <a:gd name="T33" fmla="*/ 237 h 488"/>
              <a:gd name="T34" fmla="*/ 229 w 427"/>
              <a:gd name="T35" fmla="*/ 237 h 488"/>
              <a:gd name="T36" fmla="*/ 209 w 427"/>
              <a:gd name="T37" fmla="*/ 217 h 488"/>
              <a:gd name="T38" fmla="*/ 229 w 427"/>
              <a:gd name="T39" fmla="*/ 197 h 488"/>
              <a:gd name="T40" fmla="*/ 248 w 427"/>
              <a:gd name="T41" fmla="*/ 197 h 488"/>
              <a:gd name="T42" fmla="*/ 264 w 427"/>
              <a:gd name="T43" fmla="*/ 205 h 488"/>
              <a:gd name="T44" fmla="*/ 311 w 427"/>
              <a:gd name="T45" fmla="*/ 206 h 488"/>
              <a:gd name="T46" fmla="*/ 316 w 427"/>
              <a:gd name="T47" fmla="*/ 194 h 488"/>
              <a:gd name="T48" fmla="*/ 331 w 427"/>
              <a:gd name="T49" fmla="*/ 200 h 488"/>
              <a:gd name="T50" fmla="*/ 351 w 427"/>
              <a:gd name="T51" fmla="*/ 180 h 488"/>
              <a:gd name="T52" fmla="*/ 351 w 427"/>
              <a:gd name="T53" fmla="*/ 122 h 488"/>
              <a:gd name="T54" fmla="*/ 331 w 427"/>
              <a:gd name="T55" fmla="*/ 102 h 488"/>
              <a:gd name="T56" fmla="*/ 312 w 427"/>
              <a:gd name="T57" fmla="*/ 116 h 488"/>
              <a:gd name="T58" fmla="*/ 214 w 427"/>
              <a:gd name="T59" fmla="*/ 53 h 488"/>
              <a:gd name="T60" fmla="*/ 119 w 427"/>
              <a:gd name="T61" fmla="*/ 111 h 488"/>
              <a:gd name="T62" fmla="*/ 102 w 427"/>
              <a:gd name="T63" fmla="*/ 102 h 488"/>
              <a:gd name="T64" fmla="*/ 82 w 427"/>
              <a:gd name="T65" fmla="*/ 122 h 488"/>
              <a:gd name="T66" fmla="*/ 82 w 427"/>
              <a:gd name="T67" fmla="*/ 180 h 488"/>
              <a:gd name="T68" fmla="*/ 102 w 427"/>
              <a:gd name="T69" fmla="*/ 200 h 488"/>
              <a:gd name="T70" fmla="*/ 427 w 427"/>
              <a:gd name="T71" fmla="*/ 488 h 488"/>
              <a:gd name="T72" fmla="*/ 299 w 427"/>
              <a:gd name="T73" fmla="*/ 261 h 488"/>
              <a:gd name="T74" fmla="*/ 214 w 427"/>
              <a:gd name="T75" fmla="*/ 294 h 488"/>
              <a:gd name="T76" fmla="*/ 128 w 427"/>
              <a:gd name="T77" fmla="*/ 261 h 488"/>
              <a:gd name="T78" fmla="*/ 0 w 427"/>
              <a:gd name="T79" fmla="*/ 488 h 488"/>
              <a:gd name="T80" fmla="*/ 90 w 427"/>
              <a:gd name="T81" fmla="*/ 488 h 488"/>
              <a:gd name="T82" fmla="*/ 90 w 427"/>
              <a:gd name="T83" fmla="*/ 448 h 488"/>
              <a:gd name="T84" fmla="*/ 103 w 427"/>
              <a:gd name="T85" fmla="*/ 434 h 488"/>
              <a:gd name="T86" fmla="*/ 117 w 427"/>
              <a:gd name="T87" fmla="*/ 448 h 488"/>
              <a:gd name="T88" fmla="*/ 117 w 427"/>
              <a:gd name="T89" fmla="*/ 488 h 488"/>
              <a:gd name="T90" fmla="*/ 300 w 427"/>
              <a:gd name="T91" fmla="*/ 488 h 488"/>
              <a:gd name="T92" fmla="*/ 300 w 427"/>
              <a:gd name="T93" fmla="*/ 448 h 488"/>
              <a:gd name="T94" fmla="*/ 313 w 427"/>
              <a:gd name="T95" fmla="*/ 435 h 488"/>
              <a:gd name="T96" fmla="*/ 326 w 427"/>
              <a:gd name="T97" fmla="*/ 448 h 488"/>
              <a:gd name="T98" fmla="*/ 326 w 427"/>
              <a:gd name="T99" fmla="*/ 488 h 488"/>
              <a:gd name="T100" fmla="*/ 427 w 427"/>
              <a:gd name="T101" fmla="*/ 488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27" h="488">
                <a:moveTo>
                  <a:pt x="113" y="88"/>
                </a:moveTo>
                <a:cubicBezTo>
                  <a:pt x="120" y="91"/>
                  <a:pt x="127" y="88"/>
                  <a:pt x="130" y="81"/>
                </a:cubicBezTo>
                <a:cubicBezTo>
                  <a:pt x="130" y="81"/>
                  <a:pt x="130" y="81"/>
                  <a:pt x="130" y="81"/>
                </a:cubicBezTo>
                <a:cubicBezTo>
                  <a:pt x="145" y="45"/>
                  <a:pt x="178" y="27"/>
                  <a:pt x="214" y="27"/>
                </a:cubicBezTo>
                <a:cubicBezTo>
                  <a:pt x="251" y="27"/>
                  <a:pt x="288" y="47"/>
                  <a:pt x="304" y="87"/>
                </a:cubicBezTo>
                <a:cubicBezTo>
                  <a:pt x="306" y="92"/>
                  <a:pt x="311" y="95"/>
                  <a:pt x="316" y="95"/>
                </a:cubicBezTo>
                <a:cubicBezTo>
                  <a:pt x="318" y="95"/>
                  <a:pt x="320" y="95"/>
                  <a:pt x="321" y="94"/>
                </a:cubicBezTo>
                <a:cubicBezTo>
                  <a:pt x="328" y="91"/>
                  <a:pt x="331" y="83"/>
                  <a:pt x="329" y="77"/>
                </a:cubicBezTo>
                <a:cubicBezTo>
                  <a:pt x="308" y="26"/>
                  <a:pt x="260" y="1"/>
                  <a:pt x="214" y="1"/>
                </a:cubicBezTo>
                <a:cubicBezTo>
                  <a:pt x="169" y="0"/>
                  <a:pt x="124" y="24"/>
                  <a:pt x="106" y="71"/>
                </a:cubicBezTo>
                <a:cubicBezTo>
                  <a:pt x="103" y="78"/>
                  <a:pt x="106" y="86"/>
                  <a:pt x="113" y="88"/>
                </a:cubicBezTo>
                <a:close/>
                <a:moveTo>
                  <a:pt x="102" y="200"/>
                </a:moveTo>
                <a:cubicBezTo>
                  <a:pt x="106" y="200"/>
                  <a:pt x="109" y="199"/>
                  <a:pt x="112" y="197"/>
                </a:cubicBezTo>
                <a:cubicBezTo>
                  <a:pt x="127" y="239"/>
                  <a:pt x="167" y="269"/>
                  <a:pt x="214" y="269"/>
                </a:cubicBezTo>
                <a:cubicBezTo>
                  <a:pt x="246" y="269"/>
                  <a:pt x="275" y="255"/>
                  <a:pt x="294" y="232"/>
                </a:cubicBezTo>
                <a:cubicBezTo>
                  <a:pt x="261" y="232"/>
                  <a:pt x="261" y="232"/>
                  <a:pt x="261" y="232"/>
                </a:cubicBezTo>
                <a:cubicBezTo>
                  <a:pt x="257" y="235"/>
                  <a:pt x="253" y="237"/>
                  <a:pt x="248" y="237"/>
                </a:cubicBezTo>
                <a:cubicBezTo>
                  <a:pt x="229" y="237"/>
                  <a:pt x="229" y="237"/>
                  <a:pt x="229" y="237"/>
                </a:cubicBezTo>
                <a:cubicBezTo>
                  <a:pt x="218" y="237"/>
                  <a:pt x="209" y="228"/>
                  <a:pt x="209" y="217"/>
                </a:cubicBezTo>
                <a:cubicBezTo>
                  <a:pt x="209" y="206"/>
                  <a:pt x="218" y="197"/>
                  <a:pt x="229" y="197"/>
                </a:cubicBezTo>
                <a:cubicBezTo>
                  <a:pt x="248" y="197"/>
                  <a:pt x="248" y="197"/>
                  <a:pt x="248" y="197"/>
                </a:cubicBezTo>
                <a:cubicBezTo>
                  <a:pt x="255" y="197"/>
                  <a:pt x="260" y="200"/>
                  <a:pt x="264" y="205"/>
                </a:cubicBezTo>
                <a:cubicBezTo>
                  <a:pt x="311" y="206"/>
                  <a:pt x="311" y="206"/>
                  <a:pt x="311" y="206"/>
                </a:cubicBezTo>
                <a:cubicBezTo>
                  <a:pt x="313" y="202"/>
                  <a:pt x="315" y="198"/>
                  <a:pt x="316" y="194"/>
                </a:cubicBezTo>
                <a:cubicBezTo>
                  <a:pt x="320" y="198"/>
                  <a:pt x="325" y="200"/>
                  <a:pt x="331" y="200"/>
                </a:cubicBezTo>
                <a:cubicBezTo>
                  <a:pt x="342" y="200"/>
                  <a:pt x="351" y="191"/>
                  <a:pt x="351" y="180"/>
                </a:cubicBezTo>
                <a:cubicBezTo>
                  <a:pt x="351" y="122"/>
                  <a:pt x="351" y="122"/>
                  <a:pt x="351" y="122"/>
                </a:cubicBezTo>
                <a:cubicBezTo>
                  <a:pt x="351" y="111"/>
                  <a:pt x="342" y="102"/>
                  <a:pt x="331" y="102"/>
                </a:cubicBezTo>
                <a:cubicBezTo>
                  <a:pt x="322" y="102"/>
                  <a:pt x="314" y="108"/>
                  <a:pt x="312" y="116"/>
                </a:cubicBezTo>
                <a:cubicBezTo>
                  <a:pt x="295" y="79"/>
                  <a:pt x="257" y="53"/>
                  <a:pt x="214" y="53"/>
                </a:cubicBezTo>
                <a:cubicBezTo>
                  <a:pt x="172" y="53"/>
                  <a:pt x="137" y="77"/>
                  <a:pt x="119" y="111"/>
                </a:cubicBezTo>
                <a:cubicBezTo>
                  <a:pt x="115" y="105"/>
                  <a:pt x="109" y="102"/>
                  <a:pt x="102" y="102"/>
                </a:cubicBezTo>
                <a:cubicBezTo>
                  <a:pt x="91" y="102"/>
                  <a:pt x="82" y="111"/>
                  <a:pt x="82" y="122"/>
                </a:cubicBezTo>
                <a:cubicBezTo>
                  <a:pt x="82" y="180"/>
                  <a:pt x="82" y="180"/>
                  <a:pt x="82" y="180"/>
                </a:cubicBezTo>
                <a:cubicBezTo>
                  <a:pt x="82" y="191"/>
                  <a:pt x="91" y="200"/>
                  <a:pt x="102" y="200"/>
                </a:cubicBezTo>
                <a:close/>
                <a:moveTo>
                  <a:pt x="427" y="488"/>
                </a:moveTo>
                <a:cubicBezTo>
                  <a:pt x="425" y="387"/>
                  <a:pt x="373" y="300"/>
                  <a:pt x="299" y="261"/>
                </a:cubicBezTo>
                <a:cubicBezTo>
                  <a:pt x="276" y="281"/>
                  <a:pt x="247" y="294"/>
                  <a:pt x="214" y="294"/>
                </a:cubicBezTo>
                <a:cubicBezTo>
                  <a:pt x="181" y="294"/>
                  <a:pt x="151" y="281"/>
                  <a:pt x="128" y="261"/>
                </a:cubicBezTo>
                <a:cubicBezTo>
                  <a:pt x="54" y="300"/>
                  <a:pt x="2" y="387"/>
                  <a:pt x="0" y="488"/>
                </a:cubicBezTo>
                <a:cubicBezTo>
                  <a:pt x="90" y="488"/>
                  <a:pt x="90" y="488"/>
                  <a:pt x="90" y="488"/>
                </a:cubicBezTo>
                <a:cubicBezTo>
                  <a:pt x="90" y="448"/>
                  <a:pt x="90" y="448"/>
                  <a:pt x="90" y="448"/>
                </a:cubicBezTo>
                <a:cubicBezTo>
                  <a:pt x="90" y="440"/>
                  <a:pt x="96" y="434"/>
                  <a:pt x="103" y="434"/>
                </a:cubicBezTo>
                <a:cubicBezTo>
                  <a:pt x="111" y="434"/>
                  <a:pt x="117" y="440"/>
                  <a:pt x="117" y="448"/>
                </a:cubicBezTo>
                <a:cubicBezTo>
                  <a:pt x="117" y="488"/>
                  <a:pt x="117" y="488"/>
                  <a:pt x="117" y="488"/>
                </a:cubicBezTo>
                <a:cubicBezTo>
                  <a:pt x="300" y="488"/>
                  <a:pt x="300" y="488"/>
                  <a:pt x="300" y="488"/>
                </a:cubicBezTo>
                <a:cubicBezTo>
                  <a:pt x="300" y="448"/>
                  <a:pt x="300" y="448"/>
                  <a:pt x="300" y="448"/>
                </a:cubicBezTo>
                <a:cubicBezTo>
                  <a:pt x="300" y="440"/>
                  <a:pt x="306" y="435"/>
                  <a:pt x="313" y="435"/>
                </a:cubicBezTo>
                <a:cubicBezTo>
                  <a:pt x="320" y="435"/>
                  <a:pt x="326" y="440"/>
                  <a:pt x="326" y="448"/>
                </a:cubicBezTo>
                <a:cubicBezTo>
                  <a:pt x="326" y="488"/>
                  <a:pt x="326" y="488"/>
                  <a:pt x="326" y="488"/>
                </a:cubicBezTo>
                <a:lnTo>
                  <a:pt x="427" y="488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+mj-lt"/>
              </a:rPr>
              <a:t> 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2C6EE70-E16D-64B8-0AA4-BB816DFE43F1}"/>
              </a:ext>
            </a:extLst>
          </p:cNvPr>
          <p:cNvGrpSpPr/>
          <p:nvPr userDrawn="1"/>
        </p:nvGrpSpPr>
        <p:grpSpPr>
          <a:xfrm>
            <a:off x="4384458" y="1639674"/>
            <a:ext cx="555625" cy="555625"/>
            <a:chOff x="654050" y="1917700"/>
            <a:chExt cx="555625" cy="555625"/>
          </a:xfrm>
          <a:solidFill>
            <a:schemeClr val="tx1"/>
          </a:solidFill>
        </p:grpSpPr>
        <p:sp>
          <p:nvSpPr>
            <p:cNvPr id="76" name="Freeform 81">
              <a:extLst>
                <a:ext uri="{FF2B5EF4-FFF2-40B4-BE49-F238E27FC236}">
                  <a16:creationId xmlns:a16="http://schemas.microsoft.com/office/drawing/2014/main" id="{E238FB5E-D82B-1026-46D0-5CAF9B3B10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050" y="1917700"/>
              <a:ext cx="555625" cy="555625"/>
            </a:xfrm>
            <a:custGeom>
              <a:avLst/>
              <a:gdLst>
                <a:gd name="T0" fmla="*/ 181 w 3504"/>
                <a:gd name="T1" fmla="*/ 3034 h 3504"/>
                <a:gd name="T2" fmla="*/ 181 w 3504"/>
                <a:gd name="T3" fmla="*/ 3188 h 3504"/>
                <a:gd name="T4" fmla="*/ 286 w 3504"/>
                <a:gd name="T5" fmla="*/ 3310 h 3504"/>
                <a:gd name="T6" fmla="*/ 440 w 3504"/>
                <a:gd name="T7" fmla="*/ 3332 h 3504"/>
                <a:gd name="T8" fmla="*/ 963 w 3504"/>
                <a:gd name="T9" fmla="*/ 2862 h 3504"/>
                <a:gd name="T10" fmla="*/ 1219 w 3504"/>
                <a:gd name="T11" fmla="*/ 2604 h 3504"/>
                <a:gd name="T12" fmla="*/ 1999 w 3504"/>
                <a:gd name="T13" fmla="*/ 193 h 3504"/>
                <a:gd name="T14" fmla="*/ 1640 w 3504"/>
                <a:gd name="T15" fmla="*/ 342 h 3504"/>
                <a:gd name="T16" fmla="*/ 1351 w 3504"/>
                <a:gd name="T17" fmla="*/ 611 h 3504"/>
                <a:gd name="T18" fmla="*/ 1177 w 3504"/>
                <a:gd name="T19" fmla="*/ 959 h 3504"/>
                <a:gd name="T20" fmla="*/ 1135 w 3504"/>
                <a:gd name="T21" fmla="*/ 1349 h 3504"/>
                <a:gd name="T22" fmla="*/ 1232 w 3504"/>
                <a:gd name="T23" fmla="*/ 1728 h 3504"/>
                <a:gd name="T24" fmla="*/ 1455 w 3504"/>
                <a:gd name="T25" fmla="*/ 2049 h 3504"/>
                <a:gd name="T26" fmla="*/ 1776 w 3504"/>
                <a:gd name="T27" fmla="*/ 2272 h 3504"/>
                <a:gd name="T28" fmla="*/ 2155 w 3504"/>
                <a:gd name="T29" fmla="*/ 2369 h 3504"/>
                <a:gd name="T30" fmla="*/ 2545 w 3504"/>
                <a:gd name="T31" fmla="*/ 2327 h 3504"/>
                <a:gd name="T32" fmla="*/ 2893 w 3504"/>
                <a:gd name="T33" fmla="*/ 2153 h 3504"/>
                <a:gd name="T34" fmla="*/ 3159 w 3504"/>
                <a:gd name="T35" fmla="*/ 1868 h 3504"/>
                <a:gd name="T36" fmla="*/ 3306 w 3504"/>
                <a:gd name="T37" fmla="*/ 1526 h 3504"/>
                <a:gd name="T38" fmla="*/ 3330 w 3504"/>
                <a:gd name="T39" fmla="*/ 1160 h 3504"/>
                <a:gd name="T40" fmla="*/ 3232 w 3504"/>
                <a:gd name="T41" fmla="*/ 803 h 3504"/>
                <a:gd name="T42" fmla="*/ 3013 w 3504"/>
                <a:gd name="T43" fmla="*/ 491 h 3504"/>
                <a:gd name="T44" fmla="*/ 2692 w 3504"/>
                <a:gd name="T45" fmla="*/ 267 h 3504"/>
                <a:gd name="T46" fmla="*/ 2314 w 3504"/>
                <a:gd name="T47" fmla="*/ 171 h 3504"/>
                <a:gd name="T48" fmla="*/ 2484 w 3504"/>
                <a:gd name="T49" fmla="*/ 25 h 3504"/>
                <a:gd name="T50" fmla="*/ 2868 w 3504"/>
                <a:gd name="T51" fmla="*/ 170 h 3504"/>
                <a:gd name="T52" fmla="*/ 3189 w 3504"/>
                <a:gd name="T53" fmla="*/ 434 h 3504"/>
                <a:gd name="T54" fmla="*/ 3407 w 3504"/>
                <a:gd name="T55" fmla="*/ 784 h 3504"/>
                <a:gd name="T56" fmla="*/ 3500 w 3504"/>
                <a:gd name="T57" fmla="*/ 1185 h 3504"/>
                <a:gd name="T58" fmla="*/ 3460 w 3504"/>
                <a:gd name="T59" fmla="*/ 1600 h 3504"/>
                <a:gd name="T60" fmla="*/ 3291 w 3504"/>
                <a:gd name="T61" fmla="*/ 1973 h 3504"/>
                <a:gd name="T62" fmla="*/ 3006 w 3504"/>
                <a:gd name="T63" fmla="*/ 2278 h 3504"/>
                <a:gd name="T64" fmla="*/ 2643 w 3504"/>
                <a:gd name="T65" fmla="*/ 2472 h 3504"/>
                <a:gd name="T66" fmla="*/ 2235 w 3504"/>
                <a:gd name="T67" fmla="*/ 2539 h 3504"/>
                <a:gd name="T68" fmla="*/ 1825 w 3504"/>
                <a:gd name="T69" fmla="*/ 2471 h 3504"/>
                <a:gd name="T70" fmla="*/ 1463 w 3504"/>
                <a:gd name="T71" fmla="*/ 2278 h 3504"/>
                <a:gd name="T72" fmla="*/ 1417 w 3504"/>
                <a:gd name="T73" fmla="*/ 2578 h 3504"/>
                <a:gd name="T74" fmla="*/ 1397 w 3504"/>
                <a:gd name="T75" fmla="*/ 2664 h 3504"/>
                <a:gd name="T76" fmla="*/ 520 w 3504"/>
                <a:gd name="T77" fmla="*/ 3483 h 3504"/>
                <a:gd name="T78" fmla="*/ 307 w 3504"/>
                <a:gd name="T79" fmla="*/ 3494 h 3504"/>
                <a:gd name="T80" fmla="*/ 115 w 3504"/>
                <a:gd name="T81" fmla="*/ 3389 h 3504"/>
                <a:gd name="T82" fmla="*/ 10 w 3504"/>
                <a:gd name="T83" fmla="*/ 3197 h 3504"/>
                <a:gd name="T84" fmla="*/ 21 w 3504"/>
                <a:gd name="T85" fmla="*/ 2984 h 3504"/>
                <a:gd name="T86" fmla="*/ 840 w 3504"/>
                <a:gd name="T87" fmla="*/ 2107 h 3504"/>
                <a:gd name="T88" fmla="*/ 941 w 3504"/>
                <a:gd name="T89" fmla="*/ 2095 h 3504"/>
                <a:gd name="T90" fmla="*/ 1179 w 3504"/>
                <a:gd name="T91" fmla="*/ 1973 h 3504"/>
                <a:gd name="T92" fmla="*/ 1008 w 3504"/>
                <a:gd name="T93" fmla="*/ 1600 h 3504"/>
                <a:gd name="T94" fmla="*/ 968 w 3504"/>
                <a:gd name="T95" fmla="*/ 1185 h 3504"/>
                <a:gd name="T96" fmla="*/ 1062 w 3504"/>
                <a:gd name="T97" fmla="*/ 784 h 3504"/>
                <a:gd name="T98" fmla="*/ 1280 w 3504"/>
                <a:gd name="T99" fmla="*/ 434 h 3504"/>
                <a:gd name="T100" fmla="*/ 1601 w 3504"/>
                <a:gd name="T101" fmla="*/ 170 h 3504"/>
                <a:gd name="T102" fmla="*/ 1985 w 3504"/>
                <a:gd name="T103" fmla="*/ 25 h 3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04" h="3504">
                  <a:moveTo>
                    <a:pt x="642" y="2541"/>
                  </a:moveTo>
                  <a:lnTo>
                    <a:pt x="233" y="2951"/>
                  </a:lnTo>
                  <a:lnTo>
                    <a:pt x="212" y="2976"/>
                  </a:lnTo>
                  <a:lnTo>
                    <a:pt x="194" y="3004"/>
                  </a:lnTo>
                  <a:lnTo>
                    <a:pt x="181" y="3034"/>
                  </a:lnTo>
                  <a:lnTo>
                    <a:pt x="172" y="3064"/>
                  </a:lnTo>
                  <a:lnTo>
                    <a:pt x="168" y="3096"/>
                  </a:lnTo>
                  <a:lnTo>
                    <a:pt x="168" y="3126"/>
                  </a:lnTo>
                  <a:lnTo>
                    <a:pt x="172" y="3158"/>
                  </a:lnTo>
                  <a:lnTo>
                    <a:pt x="181" y="3188"/>
                  </a:lnTo>
                  <a:lnTo>
                    <a:pt x="194" y="3218"/>
                  </a:lnTo>
                  <a:lnTo>
                    <a:pt x="212" y="3246"/>
                  </a:lnTo>
                  <a:lnTo>
                    <a:pt x="233" y="3271"/>
                  </a:lnTo>
                  <a:lnTo>
                    <a:pt x="258" y="3292"/>
                  </a:lnTo>
                  <a:lnTo>
                    <a:pt x="286" y="3310"/>
                  </a:lnTo>
                  <a:lnTo>
                    <a:pt x="316" y="3323"/>
                  </a:lnTo>
                  <a:lnTo>
                    <a:pt x="346" y="3332"/>
                  </a:lnTo>
                  <a:lnTo>
                    <a:pt x="378" y="3336"/>
                  </a:lnTo>
                  <a:lnTo>
                    <a:pt x="408" y="3336"/>
                  </a:lnTo>
                  <a:lnTo>
                    <a:pt x="440" y="3332"/>
                  </a:lnTo>
                  <a:lnTo>
                    <a:pt x="470" y="3323"/>
                  </a:lnTo>
                  <a:lnTo>
                    <a:pt x="500" y="3310"/>
                  </a:lnTo>
                  <a:lnTo>
                    <a:pt x="528" y="3292"/>
                  </a:lnTo>
                  <a:lnTo>
                    <a:pt x="553" y="3271"/>
                  </a:lnTo>
                  <a:lnTo>
                    <a:pt x="963" y="2862"/>
                  </a:lnTo>
                  <a:lnTo>
                    <a:pt x="642" y="2541"/>
                  </a:lnTo>
                  <a:close/>
                  <a:moveTo>
                    <a:pt x="900" y="2285"/>
                  </a:moveTo>
                  <a:lnTo>
                    <a:pt x="762" y="2423"/>
                  </a:lnTo>
                  <a:lnTo>
                    <a:pt x="1081" y="2742"/>
                  </a:lnTo>
                  <a:lnTo>
                    <a:pt x="1219" y="2604"/>
                  </a:lnTo>
                  <a:lnTo>
                    <a:pt x="900" y="2285"/>
                  </a:lnTo>
                  <a:close/>
                  <a:moveTo>
                    <a:pt x="2235" y="168"/>
                  </a:moveTo>
                  <a:lnTo>
                    <a:pt x="2155" y="171"/>
                  </a:lnTo>
                  <a:lnTo>
                    <a:pt x="2076" y="179"/>
                  </a:lnTo>
                  <a:lnTo>
                    <a:pt x="1999" y="193"/>
                  </a:lnTo>
                  <a:lnTo>
                    <a:pt x="1923" y="213"/>
                  </a:lnTo>
                  <a:lnTo>
                    <a:pt x="1849" y="238"/>
                  </a:lnTo>
                  <a:lnTo>
                    <a:pt x="1776" y="267"/>
                  </a:lnTo>
                  <a:lnTo>
                    <a:pt x="1707" y="301"/>
                  </a:lnTo>
                  <a:lnTo>
                    <a:pt x="1640" y="342"/>
                  </a:lnTo>
                  <a:lnTo>
                    <a:pt x="1575" y="386"/>
                  </a:lnTo>
                  <a:lnTo>
                    <a:pt x="1514" y="436"/>
                  </a:lnTo>
                  <a:lnTo>
                    <a:pt x="1455" y="491"/>
                  </a:lnTo>
                  <a:lnTo>
                    <a:pt x="1401" y="549"/>
                  </a:lnTo>
                  <a:lnTo>
                    <a:pt x="1351" y="611"/>
                  </a:lnTo>
                  <a:lnTo>
                    <a:pt x="1306" y="676"/>
                  </a:lnTo>
                  <a:lnTo>
                    <a:pt x="1267" y="743"/>
                  </a:lnTo>
                  <a:lnTo>
                    <a:pt x="1232" y="812"/>
                  </a:lnTo>
                  <a:lnTo>
                    <a:pt x="1202" y="884"/>
                  </a:lnTo>
                  <a:lnTo>
                    <a:pt x="1177" y="959"/>
                  </a:lnTo>
                  <a:lnTo>
                    <a:pt x="1157" y="1034"/>
                  </a:lnTo>
                  <a:lnTo>
                    <a:pt x="1143" y="1112"/>
                  </a:lnTo>
                  <a:lnTo>
                    <a:pt x="1135" y="1190"/>
                  </a:lnTo>
                  <a:lnTo>
                    <a:pt x="1133" y="1269"/>
                  </a:lnTo>
                  <a:lnTo>
                    <a:pt x="1135" y="1349"/>
                  </a:lnTo>
                  <a:lnTo>
                    <a:pt x="1143" y="1428"/>
                  </a:lnTo>
                  <a:lnTo>
                    <a:pt x="1157" y="1505"/>
                  </a:lnTo>
                  <a:lnTo>
                    <a:pt x="1177" y="1581"/>
                  </a:lnTo>
                  <a:lnTo>
                    <a:pt x="1202" y="1655"/>
                  </a:lnTo>
                  <a:lnTo>
                    <a:pt x="1232" y="1728"/>
                  </a:lnTo>
                  <a:lnTo>
                    <a:pt x="1267" y="1797"/>
                  </a:lnTo>
                  <a:lnTo>
                    <a:pt x="1306" y="1864"/>
                  </a:lnTo>
                  <a:lnTo>
                    <a:pt x="1351" y="1929"/>
                  </a:lnTo>
                  <a:lnTo>
                    <a:pt x="1401" y="1990"/>
                  </a:lnTo>
                  <a:lnTo>
                    <a:pt x="1455" y="2049"/>
                  </a:lnTo>
                  <a:lnTo>
                    <a:pt x="1514" y="2103"/>
                  </a:lnTo>
                  <a:lnTo>
                    <a:pt x="1575" y="2153"/>
                  </a:lnTo>
                  <a:lnTo>
                    <a:pt x="1640" y="2198"/>
                  </a:lnTo>
                  <a:lnTo>
                    <a:pt x="1707" y="2237"/>
                  </a:lnTo>
                  <a:lnTo>
                    <a:pt x="1776" y="2272"/>
                  </a:lnTo>
                  <a:lnTo>
                    <a:pt x="1849" y="2302"/>
                  </a:lnTo>
                  <a:lnTo>
                    <a:pt x="1923" y="2327"/>
                  </a:lnTo>
                  <a:lnTo>
                    <a:pt x="1999" y="2347"/>
                  </a:lnTo>
                  <a:lnTo>
                    <a:pt x="2076" y="2361"/>
                  </a:lnTo>
                  <a:lnTo>
                    <a:pt x="2155" y="2369"/>
                  </a:lnTo>
                  <a:lnTo>
                    <a:pt x="2235" y="2371"/>
                  </a:lnTo>
                  <a:lnTo>
                    <a:pt x="2314" y="2369"/>
                  </a:lnTo>
                  <a:lnTo>
                    <a:pt x="2392" y="2361"/>
                  </a:lnTo>
                  <a:lnTo>
                    <a:pt x="2470" y="2347"/>
                  </a:lnTo>
                  <a:lnTo>
                    <a:pt x="2545" y="2327"/>
                  </a:lnTo>
                  <a:lnTo>
                    <a:pt x="2620" y="2302"/>
                  </a:lnTo>
                  <a:lnTo>
                    <a:pt x="2692" y="2272"/>
                  </a:lnTo>
                  <a:lnTo>
                    <a:pt x="2761" y="2237"/>
                  </a:lnTo>
                  <a:lnTo>
                    <a:pt x="2828" y="2198"/>
                  </a:lnTo>
                  <a:lnTo>
                    <a:pt x="2893" y="2153"/>
                  </a:lnTo>
                  <a:lnTo>
                    <a:pt x="2955" y="2103"/>
                  </a:lnTo>
                  <a:lnTo>
                    <a:pt x="3013" y="2049"/>
                  </a:lnTo>
                  <a:lnTo>
                    <a:pt x="3066" y="1992"/>
                  </a:lnTo>
                  <a:lnTo>
                    <a:pt x="3115" y="1931"/>
                  </a:lnTo>
                  <a:lnTo>
                    <a:pt x="3159" y="1868"/>
                  </a:lnTo>
                  <a:lnTo>
                    <a:pt x="3198" y="1803"/>
                  </a:lnTo>
                  <a:lnTo>
                    <a:pt x="3232" y="1736"/>
                  </a:lnTo>
                  <a:lnTo>
                    <a:pt x="3262" y="1667"/>
                  </a:lnTo>
                  <a:lnTo>
                    <a:pt x="3286" y="1597"/>
                  </a:lnTo>
                  <a:lnTo>
                    <a:pt x="3306" y="1526"/>
                  </a:lnTo>
                  <a:lnTo>
                    <a:pt x="3320" y="1453"/>
                  </a:lnTo>
                  <a:lnTo>
                    <a:pt x="3330" y="1380"/>
                  </a:lnTo>
                  <a:lnTo>
                    <a:pt x="3335" y="1307"/>
                  </a:lnTo>
                  <a:lnTo>
                    <a:pt x="3335" y="1233"/>
                  </a:lnTo>
                  <a:lnTo>
                    <a:pt x="3330" y="1160"/>
                  </a:lnTo>
                  <a:lnTo>
                    <a:pt x="3320" y="1086"/>
                  </a:lnTo>
                  <a:lnTo>
                    <a:pt x="3306" y="1014"/>
                  </a:lnTo>
                  <a:lnTo>
                    <a:pt x="3286" y="943"/>
                  </a:lnTo>
                  <a:lnTo>
                    <a:pt x="3262" y="873"/>
                  </a:lnTo>
                  <a:lnTo>
                    <a:pt x="3232" y="803"/>
                  </a:lnTo>
                  <a:lnTo>
                    <a:pt x="3198" y="736"/>
                  </a:lnTo>
                  <a:lnTo>
                    <a:pt x="3159" y="672"/>
                  </a:lnTo>
                  <a:lnTo>
                    <a:pt x="3115" y="609"/>
                  </a:lnTo>
                  <a:lnTo>
                    <a:pt x="3066" y="548"/>
                  </a:lnTo>
                  <a:lnTo>
                    <a:pt x="3013" y="491"/>
                  </a:lnTo>
                  <a:lnTo>
                    <a:pt x="2955" y="436"/>
                  </a:lnTo>
                  <a:lnTo>
                    <a:pt x="2893" y="386"/>
                  </a:lnTo>
                  <a:lnTo>
                    <a:pt x="2828" y="342"/>
                  </a:lnTo>
                  <a:lnTo>
                    <a:pt x="2761" y="301"/>
                  </a:lnTo>
                  <a:lnTo>
                    <a:pt x="2692" y="267"/>
                  </a:lnTo>
                  <a:lnTo>
                    <a:pt x="2620" y="238"/>
                  </a:lnTo>
                  <a:lnTo>
                    <a:pt x="2545" y="213"/>
                  </a:lnTo>
                  <a:lnTo>
                    <a:pt x="2470" y="193"/>
                  </a:lnTo>
                  <a:lnTo>
                    <a:pt x="2392" y="179"/>
                  </a:lnTo>
                  <a:lnTo>
                    <a:pt x="2314" y="171"/>
                  </a:lnTo>
                  <a:lnTo>
                    <a:pt x="2235" y="168"/>
                  </a:lnTo>
                  <a:close/>
                  <a:moveTo>
                    <a:pt x="2235" y="0"/>
                  </a:moveTo>
                  <a:lnTo>
                    <a:pt x="2319" y="4"/>
                  </a:lnTo>
                  <a:lnTo>
                    <a:pt x="2402" y="12"/>
                  </a:lnTo>
                  <a:lnTo>
                    <a:pt x="2484" y="25"/>
                  </a:lnTo>
                  <a:lnTo>
                    <a:pt x="2564" y="44"/>
                  </a:lnTo>
                  <a:lnTo>
                    <a:pt x="2643" y="67"/>
                  </a:lnTo>
                  <a:lnTo>
                    <a:pt x="2720" y="97"/>
                  </a:lnTo>
                  <a:lnTo>
                    <a:pt x="2795" y="131"/>
                  </a:lnTo>
                  <a:lnTo>
                    <a:pt x="2868" y="170"/>
                  </a:lnTo>
                  <a:lnTo>
                    <a:pt x="2938" y="213"/>
                  </a:lnTo>
                  <a:lnTo>
                    <a:pt x="3006" y="262"/>
                  </a:lnTo>
                  <a:lnTo>
                    <a:pt x="3070" y="315"/>
                  </a:lnTo>
                  <a:lnTo>
                    <a:pt x="3131" y="373"/>
                  </a:lnTo>
                  <a:lnTo>
                    <a:pt x="3189" y="434"/>
                  </a:lnTo>
                  <a:lnTo>
                    <a:pt x="3242" y="498"/>
                  </a:lnTo>
                  <a:lnTo>
                    <a:pt x="3291" y="566"/>
                  </a:lnTo>
                  <a:lnTo>
                    <a:pt x="3335" y="636"/>
                  </a:lnTo>
                  <a:lnTo>
                    <a:pt x="3373" y="709"/>
                  </a:lnTo>
                  <a:lnTo>
                    <a:pt x="3407" y="784"/>
                  </a:lnTo>
                  <a:lnTo>
                    <a:pt x="3437" y="861"/>
                  </a:lnTo>
                  <a:lnTo>
                    <a:pt x="3460" y="940"/>
                  </a:lnTo>
                  <a:lnTo>
                    <a:pt x="3479" y="1020"/>
                  </a:lnTo>
                  <a:lnTo>
                    <a:pt x="3492" y="1102"/>
                  </a:lnTo>
                  <a:lnTo>
                    <a:pt x="3500" y="1185"/>
                  </a:lnTo>
                  <a:lnTo>
                    <a:pt x="3504" y="1269"/>
                  </a:lnTo>
                  <a:lnTo>
                    <a:pt x="3500" y="1354"/>
                  </a:lnTo>
                  <a:lnTo>
                    <a:pt x="3492" y="1437"/>
                  </a:lnTo>
                  <a:lnTo>
                    <a:pt x="3479" y="1519"/>
                  </a:lnTo>
                  <a:lnTo>
                    <a:pt x="3460" y="1600"/>
                  </a:lnTo>
                  <a:lnTo>
                    <a:pt x="3437" y="1679"/>
                  </a:lnTo>
                  <a:lnTo>
                    <a:pt x="3407" y="1755"/>
                  </a:lnTo>
                  <a:lnTo>
                    <a:pt x="3373" y="1831"/>
                  </a:lnTo>
                  <a:lnTo>
                    <a:pt x="3335" y="1903"/>
                  </a:lnTo>
                  <a:lnTo>
                    <a:pt x="3291" y="1973"/>
                  </a:lnTo>
                  <a:lnTo>
                    <a:pt x="3242" y="2040"/>
                  </a:lnTo>
                  <a:lnTo>
                    <a:pt x="3189" y="2105"/>
                  </a:lnTo>
                  <a:lnTo>
                    <a:pt x="3131" y="2167"/>
                  </a:lnTo>
                  <a:lnTo>
                    <a:pt x="3070" y="2224"/>
                  </a:lnTo>
                  <a:lnTo>
                    <a:pt x="3006" y="2278"/>
                  </a:lnTo>
                  <a:lnTo>
                    <a:pt x="2938" y="2327"/>
                  </a:lnTo>
                  <a:lnTo>
                    <a:pt x="2868" y="2370"/>
                  </a:lnTo>
                  <a:lnTo>
                    <a:pt x="2795" y="2408"/>
                  </a:lnTo>
                  <a:lnTo>
                    <a:pt x="2720" y="2442"/>
                  </a:lnTo>
                  <a:lnTo>
                    <a:pt x="2643" y="2472"/>
                  </a:lnTo>
                  <a:lnTo>
                    <a:pt x="2564" y="2496"/>
                  </a:lnTo>
                  <a:lnTo>
                    <a:pt x="2484" y="2515"/>
                  </a:lnTo>
                  <a:lnTo>
                    <a:pt x="2402" y="2528"/>
                  </a:lnTo>
                  <a:lnTo>
                    <a:pt x="2319" y="2536"/>
                  </a:lnTo>
                  <a:lnTo>
                    <a:pt x="2235" y="2539"/>
                  </a:lnTo>
                  <a:lnTo>
                    <a:pt x="2150" y="2536"/>
                  </a:lnTo>
                  <a:lnTo>
                    <a:pt x="2067" y="2528"/>
                  </a:lnTo>
                  <a:lnTo>
                    <a:pt x="1985" y="2515"/>
                  </a:lnTo>
                  <a:lnTo>
                    <a:pt x="1904" y="2496"/>
                  </a:lnTo>
                  <a:lnTo>
                    <a:pt x="1825" y="2471"/>
                  </a:lnTo>
                  <a:lnTo>
                    <a:pt x="1748" y="2442"/>
                  </a:lnTo>
                  <a:lnTo>
                    <a:pt x="1673" y="2408"/>
                  </a:lnTo>
                  <a:lnTo>
                    <a:pt x="1601" y="2370"/>
                  </a:lnTo>
                  <a:lnTo>
                    <a:pt x="1531" y="2325"/>
                  </a:lnTo>
                  <a:lnTo>
                    <a:pt x="1463" y="2278"/>
                  </a:lnTo>
                  <a:lnTo>
                    <a:pt x="1398" y="2224"/>
                  </a:lnTo>
                  <a:lnTo>
                    <a:pt x="1237" y="2386"/>
                  </a:lnTo>
                  <a:lnTo>
                    <a:pt x="1397" y="2546"/>
                  </a:lnTo>
                  <a:lnTo>
                    <a:pt x="1408" y="2561"/>
                  </a:lnTo>
                  <a:lnTo>
                    <a:pt x="1417" y="2578"/>
                  </a:lnTo>
                  <a:lnTo>
                    <a:pt x="1420" y="2596"/>
                  </a:lnTo>
                  <a:lnTo>
                    <a:pt x="1420" y="2614"/>
                  </a:lnTo>
                  <a:lnTo>
                    <a:pt x="1417" y="2632"/>
                  </a:lnTo>
                  <a:lnTo>
                    <a:pt x="1408" y="2649"/>
                  </a:lnTo>
                  <a:lnTo>
                    <a:pt x="1397" y="2664"/>
                  </a:lnTo>
                  <a:lnTo>
                    <a:pt x="671" y="3389"/>
                  </a:lnTo>
                  <a:lnTo>
                    <a:pt x="637" y="3420"/>
                  </a:lnTo>
                  <a:lnTo>
                    <a:pt x="600" y="3446"/>
                  </a:lnTo>
                  <a:lnTo>
                    <a:pt x="561" y="3467"/>
                  </a:lnTo>
                  <a:lnTo>
                    <a:pt x="520" y="3483"/>
                  </a:lnTo>
                  <a:lnTo>
                    <a:pt x="479" y="3494"/>
                  </a:lnTo>
                  <a:lnTo>
                    <a:pt x="436" y="3502"/>
                  </a:lnTo>
                  <a:lnTo>
                    <a:pt x="392" y="3504"/>
                  </a:lnTo>
                  <a:lnTo>
                    <a:pt x="350" y="3502"/>
                  </a:lnTo>
                  <a:lnTo>
                    <a:pt x="307" y="3494"/>
                  </a:lnTo>
                  <a:lnTo>
                    <a:pt x="266" y="3483"/>
                  </a:lnTo>
                  <a:lnTo>
                    <a:pt x="224" y="3467"/>
                  </a:lnTo>
                  <a:lnTo>
                    <a:pt x="186" y="3446"/>
                  </a:lnTo>
                  <a:lnTo>
                    <a:pt x="149" y="3420"/>
                  </a:lnTo>
                  <a:lnTo>
                    <a:pt x="115" y="3389"/>
                  </a:lnTo>
                  <a:lnTo>
                    <a:pt x="84" y="3355"/>
                  </a:lnTo>
                  <a:lnTo>
                    <a:pt x="59" y="3318"/>
                  </a:lnTo>
                  <a:lnTo>
                    <a:pt x="37" y="3280"/>
                  </a:lnTo>
                  <a:lnTo>
                    <a:pt x="21" y="3238"/>
                  </a:lnTo>
                  <a:lnTo>
                    <a:pt x="10" y="3197"/>
                  </a:lnTo>
                  <a:lnTo>
                    <a:pt x="2" y="3154"/>
                  </a:lnTo>
                  <a:lnTo>
                    <a:pt x="0" y="3112"/>
                  </a:lnTo>
                  <a:lnTo>
                    <a:pt x="2" y="3068"/>
                  </a:lnTo>
                  <a:lnTo>
                    <a:pt x="10" y="3025"/>
                  </a:lnTo>
                  <a:lnTo>
                    <a:pt x="21" y="2984"/>
                  </a:lnTo>
                  <a:lnTo>
                    <a:pt x="37" y="2943"/>
                  </a:lnTo>
                  <a:lnTo>
                    <a:pt x="59" y="2904"/>
                  </a:lnTo>
                  <a:lnTo>
                    <a:pt x="84" y="2867"/>
                  </a:lnTo>
                  <a:lnTo>
                    <a:pt x="115" y="2833"/>
                  </a:lnTo>
                  <a:lnTo>
                    <a:pt x="840" y="2107"/>
                  </a:lnTo>
                  <a:lnTo>
                    <a:pt x="857" y="2095"/>
                  </a:lnTo>
                  <a:lnTo>
                    <a:pt x="878" y="2086"/>
                  </a:lnTo>
                  <a:lnTo>
                    <a:pt x="900" y="2083"/>
                  </a:lnTo>
                  <a:lnTo>
                    <a:pt x="921" y="2086"/>
                  </a:lnTo>
                  <a:lnTo>
                    <a:pt x="941" y="2095"/>
                  </a:lnTo>
                  <a:lnTo>
                    <a:pt x="958" y="2107"/>
                  </a:lnTo>
                  <a:lnTo>
                    <a:pt x="1118" y="2267"/>
                  </a:lnTo>
                  <a:lnTo>
                    <a:pt x="1280" y="2106"/>
                  </a:lnTo>
                  <a:lnTo>
                    <a:pt x="1226" y="2042"/>
                  </a:lnTo>
                  <a:lnTo>
                    <a:pt x="1179" y="1973"/>
                  </a:lnTo>
                  <a:lnTo>
                    <a:pt x="1134" y="1903"/>
                  </a:lnTo>
                  <a:lnTo>
                    <a:pt x="1096" y="1831"/>
                  </a:lnTo>
                  <a:lnTo>
                    <a:pt x="1062" y="1756"/>
                  </a:lnTo>
                  <a:lnTo>
                    <a:pt x="1033" y="1679"/>
                  </a:lnTo>
                  <a:lnTo>
                    <a:pt x="1008" y="1600"/>
                  </a:lnTo>
                  <a:lnTo>
                    <a:pt x="989" y="1519"/>
                  </a:lnTo>
                  <a:lnTo>
                    <a:pt x="976" y="1437"/>
                  </a:lnTo>
                  <a:lnTo>
                    <a:pt x="968" y="1354"/>
                  </a:lnTo>
                  <a:lnTo>
                    <a:pt x="965" y="1269"/>
                  </a:lnTo>
                  <a:lnTo>
                    <a:pt x="968" y="1185"/>
                  </a:lnTo>
                  <a:lnTo>
                    <a:pt x="976" y="1102"/>
                  </a:lnTo>
                  <a:lnTo>
                    <a:pt x="989" y="1020"/>
                  </a:lnTo>
                  <a:lnTo>
                    <a:pt x="1008" y="940"/>
                  </a:lnTo>
                  <a:lnTo>
                    <a:pt x="1032" y="861"/>
                  </a:lnTo>
                  <a:lnTo>
                    <a:pt x="1062" y="784"/>
                  </a:lnTo>
                  <a:lnTo>
                    <a:pt x="1096" y="709"/>
                  </a:lnTo>
                  <a:lnTo>
                    <a:pt x="1134" y="636"/>
                  </a:lnTo>
                  <a:lnTo>
                    <a:pt x="1177" y="566"/>
                  </a:lnTo>
                  <a:lnTo>
                    <a:pt x="1226" y="498"/>
                  </a:lnTo>
                  <a:lnTo>
                    <a:pt x="1280" y="434"/>
                  </a:lnTo>
                  <a:lnTo>
                    <a:pt x="1337" y="373"/>
                  </a:lnTo>
                  <a:lnTo>
                    <a:pt x="1399" y="315"/>
                  </a:lnTo>
                  <a:lnTo>
                    <a:pt x="1464" y="262"/>
                  </a:lnTo>
                  <a:lnTo>
                    <a:pt x="1531" y="213"/>
                  </a:lnTo>
                  <a:lnTo>
                    <a:pt x="1601" y="170"/>
                  </a:lnTo>
                  <a:lnTo>
                    <a:pt x="1673" y="131"/>
                  </a:lnTo>
                  <a:lnTo>
                    <a:pt x="1749" y="97"/>
                  </a:lnTo>
                  <a:lnTo>
                    <a:pt x="1825" y="67"/>
                  </a:lnTo>
                  <a:lnTo>
                    <a:pt x="1904" y="44"/>
                  </a:lnTo>
                  <a:lnTo>
                    <a:pt x="1985" y="25"/>
                  </a:lnTo>
                  <a:lnTo>
                    <a:pt x="2067" y="12"/>
                  </a:lnTo>
                  <a:lnTo>
                    <a:pt x="2150" y="4"/>
                  </a:lnTo>
                  <a:lnTo>
                    <a:pt x="22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2">
              <a:extLst>
                <a:ext uri="{FF2B5EF4-FFF2-40B4-BE49-F238E27FC236}">
                  <a16:creationId xmlns:a16="http://schemas.microsoft.com/office/drawing/2014/main" id="{93E73F0E-DD5B-E9AD-6549-1BA756677A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9950" y="1979613"/>
              <a:ext cx="277813" cy="277812"/>
            </a:xfrm>
            <a:custGeom>
              <a:avLst/>
              <a:gdLst>
                <a:gd name="T0" fmla="*/ 756 w 1754"/>
                <a:gd name="T1" fmla="*/ 177 h 1753"/>
                <a:gd name="T2" fmla="*/ 582 w 1754"/>
                <a:gd name="T3" fmla="*/ 232 h 1753"/>
                <a:gd name="T4" fmla="*/ 424 w 1754"/>
                <a:gd name="T5" fmla="*/ 332 h 1753"/>
                <a:gd name="T6" fmla="*/ 295 w 1754"/>
                <a:gd name="T7" fmla="*/ 471 h 1753"/>
                <a:gd name="T8" fmla="*/ 210 w 1754"/>
                <a:gd name="T9" fmla="*/ 634 h 1753"/>
                <a:gd name="T10" fmla="*/ 170 w 1754"/>
                <a:gd name="T11" fmla="*/ 815 h 1753"/>
                <a:gd name="T12" fmla="*/ 179 w 1754"/>
                <a:gd name="T13" fmla="*/ 1001 h 1753"/>
                <a:gd name="T14" fmla="*/ 233 w 1754"/>
                <a:gd name="T15" fmla="*/ 1176 h 1753"/>
                <a:gd name="T16" fmla="*/ 333 w 1754"/>
                <a:gd name="T17" fmla="*/ 1333 h 1753"/>
                <a:gd name="T18" fmla="*/ 474 w 1754"/>
                <a:gd name="T19" fmla="*/ 1460 h 1753"/>
                <a:gd name="T20" fmla="*/ 638 w 1754"/>
                <a:gd name="T21" fmla="*/ 1545 h 1753"/>
                <a:gd name="T22" fmla="*/ 817 w 1754"/>
                <a:gd name="T23" fmla="*/ 1584 h 1753"/>
                <a:gd name="T24" fmla="*/ 998 w 1754"/>
                <a:gd name="T25" fmla="*/ 1576 h 1753"/>
                <a:gd name="T26" fmla="*/ 1172 w 1754"/>
                <a:gd name="T27" fmla="*/ 1522 h 1753"/>
                <a:gd name="T28" fmla="*/ 1331 w 1754"/>
                <a:gd name="T29" fmla="*/ 1422 h 1753"/>
                <a:gd name="T30" fmla="*/ 1460 w 1754"/>
                <a:gd name="T31" fmla="*/ 1283 h 1753"/>
                <a:gd name="T32" fmla="*/ 1545 w 1754"/>
                <a:gd name="T33" fmla="*/ 1120 h 1753"/>
                <a:gd name="T34" fmla="*/ 1584 w 1754"/>
                <a:gd name="T35" fmla="*/ 939 h 1753"/>
                <a:gd name="T36" fmla="*/ 1575 w 1754"/>
                <a:gd name="T37" fmla="*/ 753 h 1753"/>
                <a:gd name="T38" fmla="*/ 1521 w 1754"/>
                <a:gd name="T39" fmla="*/ 577 h 1753"/>
                <a:gd name="T40" fmla="*/ 1421 w 1754"/>
                <a:gd name="T41" fmla="*/ 421 h 1753"/>
                <a:gd name="T42" fmla="*/ 1281 w 1754"/>
                <a:gd name="T43" fmla="*/ 293 h 1753"/>
                <a:gd name="T44" fmla="*/ 1116 w 1754"/>
                <a:gd name="T45" fmla="*/ 208 h 1753"/>
                <a:gd name="T46" fmla="*/ 937 w 1754"/>
                <a:gd name="T47" fmla="*/ 170 h 1753"/>
                <a:gd name="T48" fmla="*/ 945 w 1754"/>
                <a:gd name="T49" fmla="*/ 3 h 1753"/>
                <a:gd name="T50" fmla="*/ 1144 w 1754"/>
                <a:gd name="T51" fmla="*/ 41 h 1753"/>
                <a:gd name="T52" fmla="*/ 1331 w 1754"/>
                <a:gd name="T53" fmla="*/ 126 h 1753"/>
                <a:gd name="T54" fmla="*/ 1497 w 1754"/>
                <a:gd name="T55" fmla="*/ 257 h 1753"/>
                <a:gd name="T56" fmla="*/ 1625 w 1754"/>
                <a:gd name="T57" fmla="*/ 420 h 1753"/>
                <a:gd name="T58" fmla="*/ 1712 w 1754"/>
                <a:gd name="T59" fmla="*/ 605 h 1753"/>
                <a:gd name="T60" fmla="*/ 1751 w 1754"/>
                <a:gd name="T61" fmla="*/ 807 h 1753"/>
                <a:gd name="T62" fmla="*/ 1744 w 1754"/>
                <a:gd name="T63" fmla="*/ 1016 h 1753"/>
                <a:gd name="T64" fmla="*/ 1688 w 1754"/>
                <a:gd name="T65" fmla="*/ 1212 h 1753"/>
                <a:gd name="T66" fmla="*/ 1587 w 1754"/>
                <a:gd name="T67" fmla="*/ 1391 h 1753"/>
                <a:gd name="T68" fmla="*/ 1445 w 1754"/>
                <a:gd name="T69" fmla="*/ 1545 h 1753"/>
                <a:gd name="T70" fmla="*/ 1270 w 1754"/>
                <a:gd name="T71" fmla="*/ 1661 h 1753"/>
                <a:gd name="T72" fmla="*/ 1078 w 1754"/>
                <a:gd name="T73" fmla="*/ 1730 h 1753"/>
                <a:gd name="T74" fmla="*/ 878 w 1754"/>
                <a:gd name="T75" fmla="*/ 1753 h 1753"/>
                <a:gd name="T76" fmla="*/ 677 w 1754"/>
                <a:gd name="T77" fmla="*/ 1730 h 1753"/>
                <a:gd name="T78" fmla="*/ 484 w 1754"/>
                <a:gd name="T79" fmla="*/ 1661 h 1753"/>
                <a:gd name="T80" fmla="*/ 310 w 1754"/>
                <a:gd name="T81" fmla="*/ 1545 h 1753"/>
                <a:gd name="T82" fmla="*/ 167 w 1754"/>
                <a:gd name="T83" fmla="*/ 1391 h 1753"/>
                <a:gd name="T84" fmla="*/ 66 w 1754"/>
                <a:gd name="T85" fmla="*/ 1212 h 1753"/>
                <a:gd name="T86" fmla="*/ 11 w 1754"/>
                <a:gd name="T87" fmla="*/ 1016 h 1753"/>
                <a:gd name="T88" fmla="*/ 3 w 1754"/>
                <a:gd name="T89" fmla="*/ 807 h 1753"/>
                <a:gd name="T90" fmla="*/ 43 w 1754"/>
                <a:gd name="T91" fmla="*/ 605 h 1753"/>
                <a:gd name="T92" fmla="*/ 129 w 1754"/>
                <a:gd name="T93" fmla="*/ 420 h 1753"/>
                <a:gd name="T94" fmla="*/ 258 w 1754"/>
                <a:gd name="T95" fmla="*/ 257 h 1753"/>
                <a:gd name="T96" fmla="*/ 424 w 1754"/>
                <a:gd name="T97" fmla="*/ 126 h 1753"/>
                <a:gd name="T98" fmla="*/ 611 w 1754"/>
                <a:gd name="T99" fmla="*/ 41 h 1753"/>
                <a:gd name="T100" fmla="*/ 810 w 1754"/>
                <a:gd name="T101" fmla="*/ 3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54" h="1753">
                  <a:moveTo>
                    <a:pt x="878" y="168"/>
                  </a:moveTo>
                  <a:lnTo>
                    <a:pt x="817" y="170"/>
                  </a:lnTo>
                  <a:lnTo>
                    <a:pt x="756" y="177"/>
                  </a:lnTo>
                  <a:lnTo>
                    <a:pt x="697" y="190"/>
                  </a:lnTo>
                  <a:lnTo>
                    <a:pt x="638" y="208"/>
                  </a:lnTo>
                  <a:lnTo>
                    <a:pt x="582" y="232"/>
                  </a:lnTo>
                  <a:lnTo>
                    <a:pt x="527" y="259"/>
                  </a:lnTo>
                  <a:lnTo>
                    <a:pt x="474" y="293"/>
                  </a:lnTo>
                  <a:lnTo>
                    <a:pt x="424" y="332"/>
                  </a:lnTo>
                  <a:lnTo>
                    <a:pt x="376" y="375"/>
                  </a:lnTo>
                  <a:lnTo>
                    <a:pt x="333" y="421"/>
                  </a:lnTo>
                  <a:lnTo>
                    <a:pt x="295" y="471"/>
                  </a:lnTo>
                  <a:lnTo>
                    <a:pt x="262" y="522"/>
                  </a:lnTo>
                  <a:lnTo>
                    <a:pt x="233" y="577"/>
                  </a:lnTo>
                  <a:lnTo>
                    <a:pt x="210" y="634"/>
                  </a:lnTo>
                  <a:lnTo>
                    <a:pt x="192" y="692"/>
                  </a:lnTo>
                  <a:lnTo>
                    <a:pt x="179" y="753"/>
                  </a:lnTo>
                  <a:lnTo>
                    <a:pt x="170" y="815"/>
                  </a:lnTo>
                  <a:lnTo>
                    <a:pt x="167" y="876"/>
                  </a:lnTo>
                  <a:lnTo>
                    <a:pt x="170" y="939"/>
                  </a:lnTo>
                  <a:lnTo>
                    <a:pt x="179" y="1001"/>
                  </a:lnTo>
                  <a:lnTo>
                    <a:pt x="192" y="1061"/>
                  </a:lnTo>
                  <a:lnTo>
                    <a:pt x="210" y="1120"/>
                  </a:lnTo>
                  <a:lnTo>
                    <a:pt x="233" y="1176"/>
                  </a:lnTo>
                  <a:lnTo>
                    <a:pt x="262" y="1230"/>
                  </a:lnTo>
                  <a:lnTo>
                    <a:pt x="295" y="1283"/>
                  </a:lnTo>
                  <a:lnTo>
                    <a:pt x="333" y="1333"/>
                  </a:lnTo>
                  <a:lnTo>
                    <a:pt x="376" y="1378"/>
                  </a:lnTo>
                  <a:lnTo>
                    <a:pt x="424" y="1422"/>
                  </a:lnTo>
                  <a:lnTo>
                    <a:pt x="474" y="1460"/>
                  </a:lnTo>
                  <a:lnTo>
                    <a:pt x="527" y="1494"/>
                  </a:lnTo>
                  <a:lnTo>
                    <a:pt x="582" y="1522"/>
                  </a:lnTo>
                  <a:lnTo>
                    <a:pt x="638" y="1545"/>
                  </a:lnTo>
                  <a:lnTo>
                    <a:pt x="697" y="1563"/>
                  </a:lnTo>
                  <a:lnTo>
                    <a:pt x="756" y="1576"/>
                  </a:lnTo>
                  <a:lnTo>
                    <a:pt x="817" y="1584"/>
                  </a:lnTo>
                  <a:lnTo>
                    <a:pt x="878" y="1586"/>
                  </a:lnTo>
                  <a:lnTo>
                    <a:pt x="937" y="1584"/>
                  </a:lnTo>
                  <a:lnTo>
                    <a:pt x="998" y="1576"/>
                  </a:lnTo>
                  <a:lnTo>
                    <a:pt x="1057" y="1563"/>
                  </a:lnTo>
                  <a:lnTo>
                    <a:pt x="1116" y="1545"/>
                  </a:lnTo>
                  <a:lnTo>
                    <a:pt x="1172" y="1522"/>
                  </a:lnTo>
                  <a:lnTo>
                    <a:pt x="1228" y="1494"/>
                  </a:lnTo>
                  <a:lnTo>
                    <a:pt x="1281" y="1460"/>
                  </a:lnTo>
                  <a:lnTo>
                    <a:pt x="1331" y="1422"/>
                  </a:lnTo>
                  <a:lnTo>
                    <a:pt x="1379" y="1378"/>
                  </a:lnTo>
                  <a:lnTo>
                    <a:pt x="1421" y="1333"/>
                  </a:lnTo>
                  <a:lnTo>
                    <a:pt x="1460" y="1283"/>
                  </a:lnTo>
                  <a:lnTo>
                    <a:pt x="1492" y="1230"/>
                  </a:lnTo>
                  <a:lnTo>
                    <a:pt x="1521" y="1176"/>
                  </a:lnTo>
                  <a:lnTo>
                    <a:pt x="1545" y="1120"/>
                  </a:lnTo>
                  <a:lnTo>
                    <a:pt x="1563" y="1061"/>
                  </a:lnTo>
                  <a:lnTo>
                    <a:pt x="1575" y="1001"/>
                  </a:lnTo>
                  <a:lnTo>
                    <a:pt x="1584" y="939"/>
                  </a:lnTo>
                  <a:lnTo>
                    <a:pt x="1587" y="876"/>
                  </a:lnTo>
                  <a:lnTo>
                    <a:pt x="1584" y="815"/>
                  </a:lnTo>
                  <a:lnTo>
                    <a:pt x="1575" y="753"/>
                  </a:lnTo>
                  <a:lnTo>
                    <a:pt x="1563" y="692"/>
                  </a:lnTo>
                  <a:lnTo>
                    <a:pt x="1545" y="634"/>
                  </a:lnTo>
                  <a:lnTo>
                    <a:pt x="1521" y="577"/>
                  </a:lnTo>
                  <a:lnTo>
                    <a:pt x="1492" y="522"/>
                  </a:lnTo>
                  <a:lnTo>
                    <a:pt x="1460" y="471"/>
                  </a:lnTo>
                  <a:lnTo>
                    <a:pt x="1421" y="421"/>
                  </a:lnTo>
                  <a:lnTo>
                    <a:pt x="1379" y="375"/>
                  </a:lnTo>
                  <a:lnTo>
                    <a:pt x="1331" y="332"/>
                  </a:lnTo>
                  <a:lnTo>
                    <a:pt x="1281" y="293"/>
                  </a:lnTo>
                  <a:lnTo>
                    <a:pt x="1228" y="259"/>
                  </a:lnTo>
                  <a:lnTo>
                    <a:pt x="1172" y="232"/>
                  </a:lnTo>
                  <a:lnTo>
                    <a:pt x="1116" y="208"/>
                  </a:lnTo>
                  <a:lnTo>
                    <a:pt x="1057" y="190"/>
                  </a:lnTo>
                  <a:lnTo>
                    <a:pt x="998" y="177"/>
                  </a:lnTo>
                  <a:lnTo>
                    <a:pt x="937" y="170"/>
                  </a:lnTo>
                  <a:lnTo>
                    <a:pt x="878" y="168"/>
                  </a:lnTo>
                  <a:close/>
                  <a:moveTo>
                    <a:pt x="878" y="0"/>
                  </a:moveTo>
                  <a:lnTo>
                    <a:pt x="945" y="3"/>
                  </a:lnTo>
                  <a:lnTo>
                    <a:pt x="1012" y="11"/>
                  </a:lnTo>
                  <a:lnTo>
                    <a:pt x="1078" y="23"/>
                  </a:lnTo>
                  <a:lnTo>
                    <a:pt x="1144" y="41"/>
                  </a:lnTo>
                  <a:lnTo>
                    <a:pt x="1207" y="65"/>
                  </a:lnTo>
                  <a:lnTo>
                    <a:pt x="1270" y="92"/>
                  </a:lnTo>
                  <a:lnTo>
                    <a:pt x="1331" y="126"/>
                  </a:lnTo>
                  <a:lnTo>
                    <a:pt x="1388" y="165"/>
                  </a:lnTo>
                  <a:lnTo>
                    <a:pt x="1445" y="208"/>
                  </a:lnTo>
                  <a:lnTo>
                    <a:pt x="1497" y="257"/>
                  </a:lnTo>
                  <a:lnTo>
                    <a:pt x="1545" y="308"/>
                  </a:lnTo>
                  <a:lnTo>
                    <a:pt x="1587" y="363"/>
                  </a:lnTo>
                  <a:lnTo>
                    <a:pt x="1625" y="420"/>
                  </a:lnTo>
                  <a:lnTo>
                    <a:pt x="1659" y="480"/>
                  </a:lnTo>
                  <a:lnTo>
                    <a:pt x="1688" y="541"/>
                  </a:lnTo>
                  <a:lnTo>
                    <a:pt x="1712" y="605"/>
                  </a:lnTo>
                  <a:lnTo>
                    <a:pt x="1730" y="671"/>
                  </a:lnTo>
                  <a:lnTo>
                    <a:pt x="1744" y="738"/>
                  </a:lnTo>
                  <a:lnTo>
                    <a:pt x="1751" y="807"/>
                  </a:lnTo>
                  <a:lnTo>
                    <a:pt x="1754" y="876"/>
                  </a:lnTo>
                  <a:lnTo>
                    <a:pt x="1751" y="947"/>
                  </a:lnTo>
                  <a:lnTo>
                    <a:pt x="1744" y="1016"/>
                  </a:lnTo>
                  <a:lnTo>
                    <a:pt x="1730" y="1083"/>
                  </a:lnTo>
                  <a:lnTo>
                    <a:pt x="1712" y="1149"/>
                  </a:lnTo>
                  <a:lnTo>
                    <a:pt x="1688" y="1212"/>
                  </a:lnTo>
                  <a:lnTo>
                    <a:pt x="1659" y="1274"/>
                  </a:lnTo>
                  <a:lnTo>
                    <a:pt x="1625" y="1334"/>
                  </a:lnTo>
                  <a:lnTo>
                    <a:pt x="1587" y="1391"/>
                  </a:lnTo>
                  <a:lnTo>
                    <a:pt x="1545" y="1445"/>
                  </a:lnTo>
                  <a:lnTo>
                    <a:pt x="1497" y="1496"/>
                  </a:lnTo>
                  <a:lnTo>
                    <a:pt x="1445" y="1545"/>
                  </a:lnTo>
                  <a:lnTo>
                    <a:pt x="1388" y="1589"/>
                  </a:lnTo>
                  <a:lnTo>
                    <a:pt x="1331" y="1627"/>
                  </a:lnTo>
                  <a:lnTo>
                    <a:pt x="1270" y="1661"/>
                  </a:lnTo>
                  <a:lnTo>
                    <a:pt x="1207" y="1689"/>
                  </a:lnTo>
                  <a:lnTo>
                    <a:pt x="1144" y="1712"/>
                  </a:lnTo>
                  <a:lnTo>
                    <a:pt x="1078" y="1730"/>
                  </a:lnTo>
                  <a:lnTo>
                    <a:pt x="1012" y="1743"/>
                  </a:lnTo>
                  <a:lnTo>
                    <a:pt x="945" y="1751"/>
                  </a:lnTo>
                  <a:lnTo>
                    <a:pt x="878" y="1753"/>
                  </a:lnTo>
                  <a:lnTo>
                    <a:pt x="810" y="1751"/>
                  </a:lnTo>
                  <a:lnTo>
                    <a:pt x="743" y="1743"/>
                  </a:lnTo>
                  <a:lnTo>
                    <a:pt x="677" y="1730"/>
                  </a:lnTo>
                  <a:lnTo>
                    <a:pt x="611" y="1712"/>
                  </a:lnTo>
                  <a:lnTo>
                    <a:pt x="547" y="1689"/>
                  </a:lnTo>
                  <a:lnTo>
                    <a:pt x="484" y="1661"/>
                  </a:lnTo>
                  <a:lnTo>
                    <a:pt x="424" y="1627"/>
                  </a:lnTo>
                  <a:lnTo>
                    <a:pt x="366" y="1589"/>
                  </a:lnTo>
                  <a:lnTo>
                    <a:pt x="310" y="1545"/>
                  </a:lnTo>
                  <a:lnTo>
                    <a:pt x="258" y="1496"/>
                  </a:lnTo>
                  <a:lnTo>
                    <a:pt x="210" y="1445"/>
                  </a:lnTo>
                  <a:lnTo>
                    <a:pt x="167" y="1391"/>
                  </a:lnTo>
                  <a:lnTo>
                    <a:pt x="129" y="1334"/>
                  </a:lnTo>
                  <a:lnTo>
                    <a:pt x="95" y="1274"/>
                  </a:lnTo>
                  <a:lnTo>
                    <a:pt x="66" y="1212"/>
                  </a:lnTo>
                  <a:lnTo>
                    <a:pt x="43" y="1149"/>
                  </a:lnTo>
                  <a:lnTo>
                    <a:pt x="25" y="1083"/>
                  </a:lnTo>
                  <a:lnTo>
                    <a:pt x="11" y="1016"/>
                  </a:lnTo>
                  <a:lnTo>
                    <a:pt x="3" y="947"/>
                  </a:lnTo>
                  <a:lnTo>
                    <a:pt x="0" y="876"/>
                  </a:lnTo>
                  <a:lnTo>
                    <a:pt x="3" y="807"/>
                  </a:lnTo>
                  <a:lnTo>
                    <a:pt x="11" y="738"/>
                  </a:lnTo>
                  <a:lnTo>
                    <a:pt x="25" y="671"/>
                  </a:lnTo>
                  <a:lnTo>
                    <a:pt x="43" y="605"/>
                  </a:lnTo>
                  <a:lnTo>
                    <a:pt x="66" y="541"/>
                  </a:lnTo>
                  <a:lnTo>
                    <a:pt x="95" y="480"/>
                  </a:lnTo>
                  <a:lnTo>
                    <a:pt x="129" y="420"/>
                  </a:lnTo>
                  <a:lnTo>
                    <a:pt x="167" y="363"/>
                  </a:lnTo>
                  <a:lnTo>
                    <a:pt x="210" y="308"/>
                  </a:lnTo>
                  <a:lnTo>
                    <a:pt x="258" y="257"/>
                  </a:lnTo>
                  <a:lnTo>
                    <a:pt x="310" y="208"/>
                  </a:lnTo>
                  <a:lnTo>
                    <a:pt x="366" y="165"/>
                  </a:lnTo>
                  <a:lnTo>
                    <a:pt x="424" y="126"/>
                  </a:lnTo>
                  <a:lnTo>
                    <a:pt x="484" y="92"/>
                  </a:lnTo>
                  <a:lnTo>
                    <a:pt x="547" y="65"/>
                  </a:lnTo>
                  <a:lnTo>
                    <a:pt x="611" y="41"/>
                  </a:lnTo>
                  <a:lnTo>
                    <a:pt x="677" y="23"/>
                  </a:lnTo>
                  <a:lnTo>
                    <a:pt x="743" y="11"/>
                  </a:lnTo>
                  <a:lnTo>
                    <a:pt x="810" y="3"/>
                  </a:lnTo>
                  <a:lnTo>
                    <a:pt x="8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3">
              <a:extLst>
                <a:ext uri="{FF2B5EF4-FFF2-40B4-BE49-F238E27FC236}">
                  <a16:creationId xmlns:a16="http://schemas.microsoft.com/office/drawing/2014/main" id="{F8031E64-CF02-B293-F449-8C4DA1D0A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0" y="2105025"/>
              <a:ext cx="112713" cy="26987"/>
            </a:xfrm>
            <a:custGeom>
              <a:avLst/>
              <a:gdLst>
                <a:gd name="T0" fmla="*/ 84 w 714"/>
                <a:gd name="T1" fmla="*/ 0 h 167"/>
                <a:gd name="T2" fmla="*/ 630 w 714"/>
                <a:gd name="T3" fmla="*/ 0 h 167"/>
                <a:gd name="T4" fmla="*/ 652 w 714"/>
                <a:gd name="T5" fmla="*/ 4 h 167"/>
                <a:gd name="T6" fmla="*/ 673 w 714"/>
                <a:gd name="T7" fmla="*/ 12 h 167"/>
                <a:gd name="T8" fmla="*/ 690 w 714"/>
                <a:gd name="T9" fmla="*/ 25 h 167"/>
                <a:gd name="T10" fmla="*/ 702 w 714"/>
                <a:gd name="T11" fmla="*/ 42 h 167"/>
                <a:gd name="T12" fmla="*/ 711 w 714"/>
                <a:gd name="T13" fmla="*/ 62 h 167"/>
                <a:gd name="T14" fmla="*/ 714 w 714"/>
                <a:gd name="T15" fmla="*/ 83 h 167"/>
                <a:gd name="T16" fmla="*/ 711 w 714"/>
                <a:gd name="T17" fmla="*/ 106 h 167"/>
                <a:gd name="T18" fmla="*/ 702 w 714"/>
                <a:gd name="T19" fmla="*/ 126 h 167"/>
                <a:gd name="T20" fmla="*/ 690 w 714"/>
                <a:gd name="T21" fmla="*/ 143 h 167"/>
                <a:gd name="T22" fmla="*/ 673 w 714"/>
                <a:gd name="T23" fmla="*/ 156 h 167"/>
                <a:gd name="T24" fmla="*/ 652 w 714"/>
                <a:gd name="T25" fmla="*/ 164 h 167"/>
                <a:gd name="T26" fmla="*/ 630 w 714"/>
                <a:gd name="T27" fmla="*/ 167 h 167"/>
                <a:gd name="T28" fmla="*/ 84 w 714"/>
                <a:gd name="T29" fmla="*/ 167 h 167"/>
                <a:gd name="T30" fmla="*/ 62 w 714"/>
                <a:gd name="T31" fmla="*/ 164 h 167"/>
                <a:gd name="T32" fmla="*/ 42 w 714"/>
                <a:gd name="T33" fmla="*/ 156 h 167"/>
                <a:gd name="T34" fmla="*/ 25 w 714"/>
                <a:gd name="T35" fmla="*/ 143 h 167"/>
                <a:gd name="T36" fmla="*/ 12 w 714"/>
                <a:gd name="T37" fmla="*/ 126 h 167"/>
                <a:gd name="T38" fmla="*/ 4 w 714"/>
                <a:gd name="T39" fmla="*/ 106 h 167"/>
                <a:gd name="T40" fmla="*/ 0 w 714"/>
                <a:gd name="T41" fmla="*/ 83 h 167"/>
                <a:gd name="T42" fmla="*/ 4 w 714"/>
                <a:gd name="T43" fmla="*/ 62 h 167"/>
                <a:gd name="T44" fmla="*/ 12 w 714"/>
                <a:gd name="T45" fmla="*/ 42 h 167"/>
                <a:gd name="T46" fmla="*/ 25 w 714"/>
                <a:gd name="T47" fmla="*/ 25 h 167"/>
                <a:gd name="T48" fmla="*/ 42 w 714"/>
                <a:gd name="T49" fmla="*/ 12 h 167"/>
                <a:gd name="T50" fmla="*/ 62 w 714"/>
                <a:gd name="T51" fmla="*/ 4 h 167"/>
                <a:gd name="T52" fmla="*/ 84 w 714"/>
                <a:gd name="T5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4" h="167">
                  <a:moveTo>
                    <a:pt x="84" y="0"/>
                  </a:moveTo>
                  <a:lnTo>
                    <a:pt x="630" y="0"/>
                  </a:lnTo>
                  <a:lnTo>
                    <a:pt x="652" y="4"/>
                  </a:lnTo>
                  <a:lnTo>
                    <a:pt x="673" y="12"/>
                  </a:lnTo>
                  <a:lnTo>
                    <a:pt x="690" y="25"/>
                  </a:lnTo>
                  <a:lnTo>
                    <a:pt x="702" y="42"/>
                  </a:lnTo>
                  <a:lnTo>
                    <a:pt x="711" y="62"/>
                  </a:lnTo>
                  <a:lnTo>
                    <a:pt x="714" y="83"/>
                  </a:lnTo>
                  <a:lnTo>
                    <a:pt x="711" y="106"/>
                  </a:lnTo>
                  <a:lnTo>
                    <a:pt x="702" y="126"/>
                  </a:lnTo>
                  <a:lnTo>
                    <a:pt x="690" y="143"/>
                  </a:lnTo>
                  <a:lnTo>
                    <a:pt x="673" y="156"/>
                  </a:lnTo>
                  <a:lnTo>
                    <a:pt x="652" y="164"/>
                  </a:lnTo>
                  <a:lnTo>
                    <a:pt x="630" y="167"/>
                  </a:lnTo>
                  <a:lnTo>
                    <a:pt x="84" y="167"/>
                  </a:lnTo>
                  <a:lnTo>
                    <a:pt x="62" y="164"/>
                  </a:lnTo>
                  <a:lnTo>
                    <a:pt x="42" y="156"/>
                  </a:lnTo>
                  <a:lnTo>
                    <a:pt x="25" y="143"/>
                  </a:lnTo>
                  <a:lnTo>
                    <a:pt x="12" y="126"/>
                  </a:lnTo>
                  <a:lnTo>
                    <a:pt x="4" y="106"/>
                  </a:lnTo>
                  <a:lnTo>
                    <a:pt x="0" y="83"/>
                  </a:lnTo>
                  <a:lnTo>
                    <a:pt x="4" y="62"/>
                  </a:lnTo>
                  <a:lnTo>
                    <a:pt x="12" y="42"/>
                  </a:lnTo>
                  <a:lnTo>
                    <a:pt x="25" y="25"/>
                  </a:lnTo>
                  <a:lnTo>
                    <a:pt x="42" y="12"/>
                  </a:lnTo>
                  <a:lnTo>
                    <a:pt x="62" y="4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F9D2EBE-6B68-690B-2DF7-3CA8991703DC}"/>
              </a:ext>
            </a:extLst>
          </p:cNvPr>
          <p:cNvGrpSpPr/>
          <p:nvPr userDrawn="1"/>
        </p:nvGrpSpPr>
        <p:grpSpPr>
          <a:xfrm>
            <a:off x="4371758" y="2688591"/>
            <a:ext cx="581025" cy="569913"/>
            <a:chOff x="6296025" y="4225925"/>
            <a:chExt cx="581025" cy="569913"/>
          </a:xfrm>
          <a:solidFill>
            <a:schemeClr val="tx1"/>
          </a:solidFill>
        </p:grpSpPr>
        <p:sp>
          <p:nvSpPr>
            <p:cNvPr id="98" name="Freeform 294">
              <a:extLst>
                <a:ext uri="{FF2B5EF4-FFF2-40B4-BE49-F238E27FC236}">
                  <a16:creationId xmlns:a16="http://schemas.microsoft.com/office/drawing/2014/main" id="{508D53ED-48A5-2A38-6AF4-C9A345EC23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9363" y="4225925"/>
              <a:ext cx="514350" cy="490538"/>
            </a:xfrm>
            <a:custGeom>
              <a:avLst/>
              <a:gdLst>
                <a:gd name="T0" fmla="*/ 1592 w 3236"/>
                <a:gd name="T1" fmla="*/ 199 h 3086"/>
                <a:gd name="T2" fmla="*/ 1200 w 3236"/>
                <a:gd name="T3" fmla="*/ 969 h 3086"/>
                <a:gd name="T4" fmla="*/ 1099 w 3236"/>
                <a:gd name="T5" fmla="*/ 1053 h 3086"/>
                <a:gd name="T6" fmla="*/ 219 w 3236"/>
                <a:gd name="T7" fmla="*/ 1192 h 3086"/>
                <a:gd name="T8" fmla="*/ 195 w 3236"/>
                <a:gd name="T9" fmla="*/ 1221 h 3086"/>
                <a:gd name="T10" fmla="*/ 198 w 3236"/>
                <a:gd name="T11" fmla="*/ 1258 h 3086"/>
                <a:gd name="T12" fmla="*/ 827 w 3236"/>
                <a:gd name="T13" fmla="*/ 1884 h 3086"/>
                <a:gd name="T14" fmla="*/ 859 w 3236"/>
                <a:gd name="T15" fmla="*/ 2011 h 3086"/>
                <a:gd name="T16" fmla="*/ 722 w 3236"/>
                <a:gd name="T17" fmla="*/ 2864 h 3086"/>
                <a:gd name="T18" fmla="*/ 744 w 3236"/>
                <a:gd name="T19" fmla="*/ 2888 h 3086"/>
                <a:gd name="T20" fmla="*/ 790 w 3236"/>
                <a:gd name="T21" fmla="*/ 2888 h 3086"/>
                <a:gd name="T22" fmla="*/ 1618 w 3236"/>
                <a:gd name="T23" fmla="*/ 2486 h 3086"/>
                <a:gd name="T24" fmla="*/ 2446 w 3236"/>
                <a:gd name="T25" fmla="*/ 2888 h 3086"/>
                <a:gd name="T26" fmla="*/ 2492 w 3236"/>
                <a:gd name="T27" fmla="*/ 2888 h 3086"/>
                <a:gd name="T28" fmla="*/ 2514 w 3236"/>
                <a:gd name="T29" fmla="*/ 2864 h 3086"/>
                <a:gd name="T30" fmla="*/ 2377 w 3236"/>
                <a:gd name="T31" fmla="*/ 2011 h 3086"/>
                <a:gd name="T32" fmla="*/ 2409 w 3236"/>
                <a:gd name="T33" fmla="*/ 1884 h 3086"/>
                <a:gd name="T34" fmla="*/ 3038 w 3236"/>
                <a:gd name="T35" fmla="*/ 1258 h 3086"/>
                <a:gd name="T36" fmla="*/ 3041 w 3236"/>
                <a:gd name="T37" fmla="*/ 1221 h 3086"/>
                <a:gd name="T38" fmla="*/ 3017 w 3236"/>
                <a:gd name="T39" fmla="*/ 1192 h 3086"/>
                <a:gd name="T40" fmla="*/ 2137 w 3236"/>
                <a:gd name="T41" fmla="*/ 1053 h 3086"/>
                <a:gd name="T42" fmla="*/ 2036 w 3236"/>
                <a:gd name="T43" fmla="*/ 970 h 3086"/>
                <a:gd name="T44" fmla="*/ 1653 w 3236"/>
                <a:gd name="T45" fmla="*/ 207 h 3086"/>
                <a:gd name="T46" fmla="*/ 1618 w 3236"/>
                <a:gd name="T47" fmla="*/ 192 h 3086"/>
                <a:gd name="T48" fmla="*/ 1717 w 3236"/>
                <a:gd name="T49" fmla="*/ 20 h 3086"/>
                <a:gd name="T50" fmla="*/ 1818 w 3236"/>
                <a:gd name="T51" fmla="*/ 104 h 3086"/>
                <a:gd name="T52" fmla="*/ 2214 w 3236"/>
                <a:gd name="T53" fmla="*/ 878 h 3086"/>
                <a:gd name="T54" fmla="*/ 3103 w 3236"/>
                <a:gd name="T55" fmla="*/ 1021 h 3086"/>
                <a:gd name="T56" fmla="*/ 3210 w 3236"/>
                <a:gd name="T57" fmla="*/ 1125 h 3086"/>
                <a:gd name="T58" fmla="*/ 3235 w 3236"/>
                <a:gd name="T59" fmla="*/ 1260 h 3086"/>
                <a:gd name="T60" fmla="*/ 3186 w 3236"/>
                <a:gd name="T61" fmla="*/ 1382 h 3086"/>
                <a:gd name="T62" fmla="*/ 2570 w 3236"/>
                <a:gd name="T63" fmla="*/ 1996 h 3086"/>
                <a:gd name="T64" fmla="*/ 2709 w 3236"/>
                <a:gd name="T65" fmla="*/ 2872 h 3086"/>
                <a:gd name="T66" fmla="*/ 2659 w 3236"/>
                <a:gd name="T67" fmla="*/ 2994 h 3086"/>
                <a:gd name="T68" fmla="*/ 2543 w 3236"/>
                <a:gd name="T69" fmla="*/ 3074 h 3086"/>
                <a:gd name="T70" fmla="*/ 2393 w 3236"/>
                <a:gd name="T71" fmla="*/ 3074 h 3086"/>
                <a:gd name="T72" fmla="*/ 1610 w 3236"/>
                <a:gd name="T73" fmla="*/ 2679 h 3086"/>
                <a:gd name="T74" fmla="*/ 806 w 3236"/>
                <a:gd name="T75" fmla="*/ 3083 h 3086"/>
                <a:gd name="T76" fmla="*/ 659 w 3236"/>
                <a:gd name="T77" fmla="*/ 3060 h 3086"/>
                <a:gd name="T78" fmla="*/ 558 w 3236"/>
                <a:gd name="T79" fmla="*/ 2966 h 3086"/>
                <a:gd name="T80" fmla="*/ 526 w 3236"/>
                <a:gd name="T81" fmla="*/ 2839 h 3086"/>
                <a:gd name="T82" fmla="*/ 661 w 3236"/>
                <a:gd name="T83" fmla="*/ 1982 h 3086"/>
                <a:gd name="T84" fmla="*/ 31 w 3236"/>
                <a:gd name="T85" fmla="*/ 1354 h 3086"/>
                <a:gd name="T86" fmla="*/ 0 w 3236"/>
                <a:gd name="T87" fmla="*/ 1227 h 3086"/>
                <a:gd name="T88" fmla="*/ 46 w 3236"/>
                <a:gd name="T89" fmla="*/ 1093 h 3086"/>
                <a:gd name="T90" fmla="*/ 168 w 3236"/>
                <a:gd name="T91" fmla="*/ 1007 h 3086"/>
                <a:gd name="T92" fmla="*/ 1035 w 3236"/>
                <a:gd name="T93" fmla="*/ 869 h 3086"/>
                <a:gd name="T94" fmla="*/ 1439 w 3236"/>
                <a:gd name="T95" fmla="*/ 78 h 3086"/>
                <a:gd name="T96" fmla="*/ 1551 w 3236"/>
                <a:gd name="T97" fmla="*/ 9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36" h="3086">
                  <a:moveTo>
                    <a:pt x="1618" y="192"/>
                  </a:moveTo>
                  <a:lnTo>
                    <a:pt x="1611" y="192"/>
                  </a:lnTo>
                  <a:lnTo>
                    <a:pt x="1602" y="195"/>
                  </a:lnTo>
                  <a:lnTo>
                    <a:pt x="1592" y="199"/>
                  </a:lnTo>
                  <a:lnTo>
                    <a:pt x="1583" y="207"/>
                  </a:lnTo>
                  <a:lnTo>
                    <a:pt x="1575" y="219"/>
                  </a:lnTo>
                  <a:lnTo>
                    <a:pt x="1217" y="940"/>
                  </a:lnTo>
                  <a:lnTo>
                    <a:pt x="1200" y="969"/>
                  </a:lnTo>
                  <a:lnTo>
                    <a:pt x="1179" y="996"/>
                  </a:lnTo>
                  <a:lnTo>
                    <a:pt x="1156" y="1019"/>
                  </a:lnTo>
                  <a:lnTo>
                    <a:pt x="1128" y="1037"/>
                  </a:lnTo>
                  <a:lnTo>
                    <a:pt x="1099" y="1053"/>
                  </a:lnTo>
                  <a:lnTo>
                    <a:pt x="1068" y="1065"/>
                  </a:lnTo>
                  <a:lnTo>
                    <a:pt x="1035" y="1072"/>
                  </a:lnTo>
                  <a:lnTo>
                    <a:pt x="234" y="1188"/>
                  </a:lnTo>
                  <a:lnTo>
                    <a:pt x="219" y="1192"/>
                  </a:lnTo>
                  <a:lnTo>
                    <a:pt x="209" y="1199"/>
                  </a:lnTo>
                  <a:lnTo>
                    <a:pt x="203" y="1206"/>
                  </a:lnTo>
                  <a:lnTo>
                    <a:pt x="197" y="1214"/>
                  </a:lnTo>
                  <a:lnTo>
                    <a:pt x="195" y="1221"/>
                  </a:lnTo>
                  <a:lnTo>
                    <a:pt x="194" y="1227"/>
                  </a:lnTo>
                  <a:lnTo>
                    <a:pt x="193" y="1236"/>
                  </a:lnTo>
                  <a:lnTo>
                    <a:pt x="194" y="1247"/>
                  </a:lnTo>
                  <a:lnTo>
                    <a:pt x="198" y="1258"/>
                  </a:lnTo>
                  <a:lnTo>
                    <a:pt x="207" y="1269"/>
                  </a:lnTo>
                  <a:lnTo>
                    <a:pt x="787" y="1832"/>
                  </a:lnTo>
                  <a:lnTo>
                    <a:pt x="809" y="1856"/>
                  </a:lnTo>
                  <a:lnTo>
                    <a:pt x="827" y="1884"/>
                  </a:lnTo>
                  <a:lnTo>
                    <a:pt x="843" y="1913"/>
                  </a:lnTo>
                  <a:lnTo>
                    <a:pt x="853" y="1945"/>
                  </a:lnTo>
                  <a:lnTo>
                    <a:pt x="858" y="1977"/>
                  </a:lnTo>
                  <a:lnTo>
                    <a:pt x="859" y="2011"/>
                  </a:lnTo>
                  <a:lnTo>
                    <a:pt x="856" y="2044"/>
                  </a:lnTo>
                  <a:lnTo>
                    <a:pt x="720" y="2837"/>
                  </a:lnTo>
                  <a:lnTo>
                    <a:pt x="719" y="2852"/>
                  </a:lnTo>
                  <a:lnTo>
                    <a:pt x="722" y="2864"/>
                  </a:lnTo>
                  <a:lnTo>
                    <a:pt x="727" y="2873"/>
                  </a:lnTo>
                  <a:lnTo>
                    <a:pt x="733" y="2880"/>
                  </a:lnTo>
                  <a:lnTo>
                    <a:pt x="738" y="2884"/>
                  </a:lnTo>
                  <a:lnTo>
                    <a:pt x="744" y="2888"/>
                  </a:lnTo>
                  <a:lnTo>
                    <a:pt x="753" y="2892"/>
                  </a:lnTo>
                  <a:lnTo>
                    <a:pt x="763" y="2893"/>
                  </a:lnTo>
                  <a:lnTo>
                    <a:pt x="775" y="2893"/>
                  </a:lnTo>
                  <a:lnTo>
                    <a:pt x="790" y="2888"/>
                  </a:lnTo>
                  <a:lnTo>
                    <a:pt x="1506" y="2514"/>
                  </a:lnTo>
                  <a:lnTo>
                    <a:pt x="1541" y="2498"/>
                  </a:lnTo>
                  <a:lnTo>
                    <a:pt x="1579" y="2489"/>
                  </a:lnTo>
                  <a:lnTo>
                    <a:pt x="1618" y="2486"/>
                  </a:lnTo>
                  <a:lnTo>
                    <a:pt x="1657" y="2489"/>
                  </a:lnTo>
                  <a:lnTo>
                    <a:pt x="1695" y="2498"/>
                  </a:lnTo>
                  <a:lnTo>
                    <a:pt x="1730" y="2514"/>
                  </a:lnTo>
                  <a:lnTo>
                    <a:pt x="2446" y="2888"/>
                  </a:lnTo>
                  <a:lnTo>
                    <a:pt x="2461" y="2893"/>
                  </a:lnTo>
                  <a:lnTo>
                    <a:pt x="2473" y="2894"/>
                  </a:lnTo>
                  <a:lnTo>
                    <a:pt x="2483" y="2892"/>
                  </a:lnTo>
                  <a:lnTo>
                    <a:pt x="2492" y="2888"/>
                  </a:lnTo>
                  <a:lnTo>
                    <a:pt x="2498" y="2884"/>
                  </a:lnTo>
                  <a:lnTo>
                    <a:pt x="2503" y="2880"/>
                  </a:lnTo>
                  <a:lnTo>
                    <a:pt x="2509" y="2873"/>
                  </a:lnTo>
                  <a:lnTo>
                    <a:pt x="2514" y="2864"/>
                  </a:lnTo>
                  <a:lnTo>
                    <a:pt x="2517" y="2852"/>
                  </a:lnTo>
                  <a:lnTo>
                    <a:pt x="2516" y="2838"/>
                  </a:lnTo>
                  <a:lnTo>
                    <a:pt x="2380" y="2044"/>
                  </a:lnTo>
                  <a:lnTo>
                    <a:pt x="2377" y="2011"/>
                  </a:lnTo>
                  <a:lnTo>
                    <a:pt x="2378" y="1977"/>
                  </a:lnTo>
                  <a:lnTo>
                    <a:pt x="2383" y="1945"/>
                  </a:lnTo>
                  <a:lnTo>
                    <a:pt x="2394" y="1913"/>
                  </a:lnTo>
                  <a:lnTo>
                    <a:pt x="2409" y="1884"/>
                  </a:lnTo>
                  <a:lnTo>
                    <a:pt x="2427" y="1856"/>
                  </a:lnTo>
                  <a:lnTo>
                    <a:pt x="2450" y="1832"/>
                  </a:lnTo>
                  <a:lnTo>
                    <a:pt x="3029" y="1269"/>
                  </a:lnTo>
                  <a:lnTo>
                    <a:pt x="3038" y="1258"/>
                  </a:lnTo>
                  <a:lnTo>
                    <a:pt x="3042" y="1247"/>
                  </a:lnTo>
                  <a:lnTo>
                    <a:pt x="3043" y="1236"/>
                  </a:lnTo>
                  <a:lnTo>
                    <a:pt x="3043" y="1227"/>
                  </a:lnTo>
                  <a:lnTo>
                    <a:pt x="3041" y="1221"/>
                  </a:lnTo>
                  <a:lnTo>
                    <a:pt x="3039" y="1214"/>
                  </a:lnTo>
                  <a:lnTo>
                    <a:pt x="3034" y="1206"/>
                  </a:lnTo>
                  <a:lnTo>
                    <a:pt x="3027" y="1199"/>
                  </a:lnTo>
                  <a:lnTo>
                    <a:pt x="3017" y="1192"/>
                  </a:lnTo>
                  <a:lnTo>
                    <a:pt x="3002" y="1188"/>
                  </a:lnTo>
                  <a:lnTo>
                    <a:pt x="2201" y="1072"/>
                  </a:lnTo>
                  <a:lnTo>
                    <a:pt x="2168" y="1065"/>
                  </a:lnTo>
                  <a:lnTo>
                    <a:pt x="2137" y="1053"/>
                  </a:lnTo>
                  <a:lnTo>
                    <a:pt x="2108" y="1037"/>
                  </a:lnTo>
                  <a:lnTo>
                    <a:pt x="2080" y="1019"/>
                  </a:lnTo>
                  <a:lnTo>
                    <a:pt x="2057" y="996"/>
                  </a:lnTo>
                  <a:lnTo>
                    <a:pt x="2036" y="970"/>
                  </a:lnTo>
                  <a:lnTo>
                    <a:pt x="2019" y="940"/>
                  </a:lnTo>
                  <a:lnTo>
                    <a:pt x="1661" y="219"/>
                  </a:lnTo>
                  <a:lnTo>
                    <a:pt x="1661" y="219"/>
                  </a:lnTo>
                  <a:lnTo>
                    <a:pt x="1653" y="207"/>
                  </a:lnTo>
                  <a:lnTo>
                    <a:pt x="1644" y="199"/>
                  </a:lnTo>
                  <a:lnTo>
                    <a:pt x="1634" y="195"/>
                  </a:lnTo>
                  <a:lnTo>
                    <a:pt x="1625" y="192"/>
                  </a:lnTo>
                  <a:lnTo>
                    <a:pt x="1618" y="192"/>
                  </a:lnTo>
                  <a:close/>
                  <a:moveTo>
                    <a:pt x="1618" y="0"/>
                  </a:moveTo>
                  <a:lnTo>
                    <a:pt x="1652" y="3"/>
                  </a:lnTo>
                  <a:lnTo>
                    <a:pt x="1686" y="9"/>
                  </a:lnTo>
                  <a:lnTo>
                    <a:pt x="1717" y="20"/>
                  </a:lnTo>
                  <a:lnTo>
                    <a:pt x="1746" y="36"/>
                  </a:lnTo>
                  <a:lnTo>
                    <a:pt x="1772" y="56"/>
                  </a:lnTo>
                  <a:lnTo>
                    <a:pt x="1797" y="78"/>
                  </a:lnTo>
                  <a:lnTo>
                    <a:pt x="1818" y="104"/>
                  </a:lnTo>
                  <a:lnTo>
                    <a:pt x="1834" y="134"/>
                  </a:lnTo>
                  <a:lnTo>
                    <a:pt x="2193" y="855"/>
                  </a:lnTo>
                  <a:lnTo>
                    <a:pt x="2201" y="869"/>
                  </a:lnTo>
                  <a:lnTo>
                    <a:pt x="2214" y="878"/>
                  </a:lnTo>
                  <a:lnTo>
                    <a:pt x="2229" y="882"/>
                  </a:lnTo>
                  <a:lnTo>
                    <a:pt x="3030" y="998"/>
                  </a:lnTo>
                  <a:lnTo>
                    <a:pt x="3068" y="1007"/>
                  </a:lnTo>
                  <a:lnTo>
                    <a:pt x="3103" y="1021"/>
                  </a:lnTo>
                  <a:lnTo>
                    <a:pt x="3136" y="1040"/>
                  </a:lnTo>
                  <a:lnTo>
                    <a:pt x="3165" y="1064"/>
                  </a:lnTo>
                  <a:lnTo>
                    <a:pt x="3190" y="1093"/>
                  </a:lnTo>
                  <a:lnTo>
                    <a:pt x="3210" y="1125"/>
                  </a:lnTo>
                  <a:lnTo>
                    <a:pt x="3225" y="1161"/>
                  </a:lnTo>
                  <a:lnTo>
                    <a:pt x="3233" y="1194"/>
                  </a:lnTo>
                  <a:lnTo>
                    <a:pt x="3236" y="1227"/>
                  </a:lnTo>
                  <a:lnTo>
                    <a:pt x="3235" y="1260"/>
                  </a:lnTo>
                  <a:lnTo>
                    <a:pt x="3230" y="1292"/>
                  </a:lnTo>
                  <a:lnTo>
                    <a:pt x="3220" y="1324"/>
                  </a:lnTo>
                  <a:lnTo>
                    <a:pt x="3205" y="1354"/>
                  </a:lnTo>
                  <a:lnTo>
                    <a:pt x="3186" y="1382"/>
                  </a:lnTo>
                  <a:lnTo>
                    <a:pt x="3164" y="1407"/>
                  </a:lnTo>
                  <a:lnTo>
                    <a:pt x="2584" y="1969"/>
                  </a:lnTo>
                  <a:lnTo>
                    <a:pt x="2575" y="1982"/>
                  </a:lnTo>
                  <a:lnTo>
                    <a:pt x="2570" y="1996"/>
                  </a:lnTo>
                  <a:lnTo>
                    <a:pt x="2571" y="2012"/>
                  </a:lnTo>
                  <a:lnTo>
                    <a:pt x="2707" y="2805"/>
                  </a:lnTo>
                  <a:lnTo>
                    <a:pt x="2710" y="2839"/>
                  </a:lnTo>
                  <a:lnTo>
                    <a:pt x="2709" y="2872"/>
                  </a:lnTo>
                  <a:lnTo>
                    <a:pt x="2703" y="2905"/>
                  </a:lnTo>
                  <a:lnTo>
                    <a:pt x="2693" y="2936"/>
                  </a:lnTo>
                  <a:lnTo>
                    <a:pt x="2678" y="2966"/>
                  </a:lnTo>
                  <a:lnTo>
                    <a:pt x="2659" y="2994"/>
                  </a:lnTo>
                  <a:lnTo>
                    <a:pt x="2637" y="3018"/>
                  </a:lnTo>
                  <a:lnTo>
                    <a:pt x="2611" y="3040"/>
                  </a:lnTo>
                  <a:lnTo>
                    <a:pt x="2578" y="3060"/>
                  </a:lnTo>
                  <a:lnTo>
                    <a:pt x="2543" y="3074"/>
                  </a:lnTo>
                  <a:lnTo>
                    <a:pt x="2506" y="3083"/>
                  </a:lnTo>
                  <a:lnTo>
                    <a:pt x="2470" y="3086"/>
                  </a:lnTo>
                  <a:lnTo>
                    <a:pt x="2431" y="3083"/>
                  </a:lnTo>
                  <a:lnTo>
                    <a:pt x="2393" y="3074"/>
                  </a:lnTo>
                  <a:lnTo>
                    <a:pt x="2357" y="3058"/>
                  </a:lnTo>
                  <a:lnTo>
                    <a:pt x="1640" y="2684"/>
                  </a:lnTo>
                  <a:lnTo>
                    <a:pt x="1626" y="2679"/>
                  </a:lnTo>
                  <a:lnTo>
                    <a:pt x="1610" y="2679"/>
                  </a:lnTo>
                  <a:lnTo>
                    <a:pt x="1596" y="2684"/>
                  </a:lnTo>
                  <a:lnTo>
                    <a:pt x="879" y="3058"/>
                  </a:lnTo>
                  <a:lnTo>
                    <a:pt x="844" y="3073"/>
                  </a:lnTo>
                  <a:lnTo>
                    <a:pt x="806" y="3083"/>
                  </a:lnTo>
                  <a:lnTo>
                    <a:pt x="768" y="3086"/>
                  </a:lnTo>
                  <a:lnTo>
                    <a:pt x="731" y="3083"/>
                  </a:lnTo>
                  <a:lnTo>
                    <a:pt x="694" y="3074"/>
                  </a:lnTo>
                  <a:lnTo>
                    <a:pt x="659" y="3060"/>
                  </a:lnTo>
                  <a:lnTo>
                    <a:pt x="625" y="3040"/>
                  </a:lnTo>
                  <a:lnTo>
                    <a:pt x="599" y="3018"/>
                  </a:lnTo>
                  <a:lnTo>
                    <a:pt x="577" y="2994"/>
                  </a:lnTo>
                  <a:lnTo>
                    <a:pt x="558" y="2966"/>
                  </a:lnTo>
                  <a:lnTo>
                    <a:pt x="543" y="2936"/>
                  </a:lnTo>
                  <a:lnTo>
                    <a:pt x="533" y="2905"/>
                  </a:lnTo>
                  <a:lnTo>
                    <a:pt x="527" y="2872"/>
                  </a:lnTo>
                  <a:lnTo>
                    <a:pt x="526" y="2839"/>
                  </a:lnTo>
                  <a:lnTo>
                    <a:pt x="529" y="2805"/>
                  </a:lnTo>
                  <a:lnTo>
                    <a:pt x="666" y="2012"/>
                  </a:lnTo>
                  <a:lnTo>
                    <a:pt x="666" y="1996"/>
                  </a:lnTo>
                  <a:lnTo>
                    <a:pt x="661" y="1982"/>
                  </a:lnTo>
                  <a:lnTo>
                    <a:pt x="652" y="1969"/>
                  </a:lnTo>
                  <a:lnTo>
                    <a:pt x="73" y="1407"/>
                  </a:lnTo>
                  <a:lnTo>
                    <a:pt x="50" y="1382"/>
                  </a:lnTo>
                  <a:lnTo>
                    <a:pt x="31" y="1354"/>
                  </a:lnTo>
                  <a:lnTo>
                    <a:pt x="16" y="1324"/>
                  </a:lnTo>
                  <a:lnTo>
                    <a:pt x="6" y="1292"/>
                  </a:lnTo>
                  <a:lnTo>
                    <a:pt x="1" y="1260"/>
                  </a:lnTo>
                  <a:lnTo>
                    <a:pt x="0" y="1227"/>
                  </a:lnTo>
                  <a:lnTo>
                    <a:pt x="3" y="1194"/>
                  </a:lnTo>
                  <a:lnTo>
                    <a:pt x="11" y="1161"/>
                  </a:lnTo>
                  <a:lnTo>
                    <a:pt x="26" y="1125"/>
                  </a:lnTo>
                  <a:lnTo>
                    <a:pt x="46" y="1093"/>
                  </a:lnTo>
                  <a:lnTo>
                    <a:pt x="71" y="1064"/>
                  </a:lnTo>
                  <a:lnTo>
                    <a:pt x="100" y="1040"/>
                  </a:lnTo>
                  <a:lnTo>
                    <a:pt x="133" y="1021"/>
                  </a:lnTo>
                  <a:lnTo>
                    <a:pt x="168" y="1007"/>
                  </a:lnTo>
                  <a:lnTo>
                    <a:pt x="206" y="998"/>
                  </a:lnTo>
                  <a:lnTo>
                    <a:pt x="1007" y="882"/>
                  </a:lnTo>
                  <a:lnTo>
                    <a:pt x="1022" y="878"/>
                  </a:lnTo>
                  <a:lnTo>
                    <a:pt x="1035" y="869"/>
                  </a:lnTo>
                  <a:lnTo>
                    <a:pt x="1043" y="855"/>
                  </a:lnTo>
                  <a:lnTo>
                    <a:pt x="1402" y="134"/>
                  </a:lnTo>
                  <a:lnTo>
                    <a:pt x="1418" y="104"/>
                  </a:lnTo>
                  <a:lnTo>
                    <a:pt x="1439" y="78"/>
                  </a:lnTo>
                  <a:lnTo>
                    <a:pt x="1464" y="56"/>
                  </a:lnTo>
                  <a:lnTo>
                    <a:pt x="1490" y="36"/>
                  </a:lnTo>
                  <a:lnTo>
                    <a:pt x="1519" y="20"/>
                  </a:lnTo>
                  <a:lnTo>
                    <a:pt x="1551" y="9"/>
                  </a:lnTo>
                  <a:lnTo>
                    <a:pt x="1584" y="3"/>
                  </a:lnTo>
                  <a:lnTo>
                    <a:pt x="16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95">
              <a:extLst>
                <a:ext uri="{FF2B5EF4-FFF2-40B4-BE49-F238E27FC236}">
                  <a16:creationId xmlns:a16="http://schemas.microsoft.com/office/drawing/2014/main" id="{374E1E6A-FD68-65E0-B86D-2C22EB6EF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650" y="4244975"/>
              <a:ext cx="47625" cy="52388"/>
            </a:xfrm>
            <a:custGeom>
              <a:avLst/>
              <a:gdLst>
                <a:gd name="T0" fmla="*/ 195 w 296"/>
                <a:gd name="T1" fmla="*/ 0 h 332"/>
                <a:gd name="T2" fmla="*/ 216 w 296"/>
                <a:gd name="T3" fmla="*/ 1 h 332"/>
                <a:gd name="T4" fmla="*/ 236 w 296"/>
                <a:gd name="T5" fmla="*/ 8 h 332"/>
                <a:gd name="T6" fmla="*/ 256 w 296"/>
                <a:gd name="T7" fmla="*/ 19 h 332"/>
                <a:gd name="T8" fmla="*/ 273 w 296"/>
                <a:gd name="T9" fmla="*/ 33 h 332"/>
                <a:gd name="T10" fmla="*/ 285 w 296"/>
                <a:gd name="T11" fmla="*/ 51 h 332"/>
                <a:gd name="T12" fmla="*/ 293 w 296"/>
                <a:gd name="T13" fmla="*/ 71 h 332"/>
                <a:gd name="T14" fmla="*/ 296 w 296"/>
                <a:gd name="T15" fmla="*/ 92 h 332"/>
                <a:gd name="T16" fmla="*/ 295 w 296"/>
                <a:gd name="T17" fmla="*/ 113 h 332"/>
                <a:gd name="T18" fmla="*/ 288 w 296"/>
                <a:gd name="T19" fmla="*/ 134 h 332"/>
                <a:gd name="T20" fmla="*/ 277 w 296"/>
                <a:gd name="T21" fmla="*/ 152 h 332"/>
                <a:gd name="T22" fmla="*/ 175 w 296"/>
                <a:gd name="T23" fmla="*/ 294 h 332"/>
                <a:gd name="T24" fmla="*/ 158 w 296"/>
                <a:gd name="T25" fmla="*/ 310 h 332"/>
                <a:gd name="T26" fmla="*/ 139 w 296"/>
                <a:gd name="T27" fmla="*/ 322 h 332"/>
                <a:gd name="T28" fmla="*/ 118 w 296"/>
                <a:gd name="T29" fmla="*/ 330 h 332"/>
                <a:gd name="T30" fmla="*/ 96 w 296"/>
                <a:gd name="T31" fmla="*/ 332 h 332"/>
                <a:gd name="T32" fmla="*/ 77 w 296"/>
                <a:gd name="T33" fmla="*/ 331 h 332"/>
                <a:gd name="T34" fmla="*/ 57 w 296"/>
                <a:gd name="T35" fmla="*/ 325 h 332"/>
                <a:gd name="T36" fmla="*/ 40 w 296"/>
                <a:gd name="T37" fmla="*/ 315 h 332"/>
                <a:gd name="T38" fmla="*/ 23 w 296"/>
                <a:gd name="T39" fmla="*/ 299 h 332"/>
                <a:gd name="T40" fmla="*/ 11 w 296"/>
                <a:gd name="T41" fmla="*/ 281 h 332"/>
                <a:gd name="T42" fmla="*/ 3 w 296"/>
                <a:gd name="T43" fmla="*/ 262 h 332"/>
                <a:gd name="T44" fmla="*/ 0 w 296"/>
                <a:gd name="T45" fmla="*/ 242 h 332"/>
                <a:gd name="T46" fmla="*/ 2 w 296"/>
                <a:gd name="T47" fmla="*/ 220 h 332"/>
                <a:gd name="T48" fmla="*/ 8 w 296"/>
                <a:gd name="T49" fmla="*/ 200 h 332"/>
                <a:gd name="T50" fmla="*/ 19 w 296"/>
                <a:gd name="T51" fmla="*/ 180 h 332"/>
                <a:gd name="T52" fmla="*/ 121 w 296"/>
                <a:gd name="T53" fmla="*/ 40 h 332"/>
                <a:gd name="T54" fmla="*/ 136 w 296"/>
                <a:gd name="T55" fmla="*/ 23 h 332"/>
                <a:gd name="T56" fmla="*/ 154 w 296"/>
                <a:gd name="T57" fmla="*/ 11 h 332"/>
                <a:gd name="T58" fmla="*/ 174 w 296"/>
                <a:gd name="T59" fmla="*/ 3 h 332"/>
                <a:gd name="T60" fmla="*/ 195 w 296"/>
                <a:gd name="T6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332">
                  <a:moveTo>
                    <a:pt x="195" y="0"/>
                  </a:moveTo>
                  <a:lnTo>
                    <a:pt x="216" y="1"/>
                  </a:lnTo>
                  <a:lnTo>
                    <a:pt x="236" y="8"/>
                  </a:lnTo>
                  <a:lnTo>
                    <a:pt x="256" y="19"/>
                  </a:lnTo>
                  <a:lnTo>
                    <a:pt x="273" y="33"/>
                  </a:lnTo>
                  <a:lnTo>
                    <a:pt x="285" y="51"/>
                  </a:lnTo>
                  <a:lnTo>
                    <a:pt x="293" y="71"/>
                  </a:lnTo>
                  <a:lnTo>
                    <a:pt x="296" y="92"/>
                  </a:lnTo>
                  <a:lnTo>
                    <a:pt x="295" y="113"/>
                  </a:lnTo>
                  <a:lnTo>
                    <a:pt x="288" y="134"/>
                  </a:lnTo>
                  <a:lnTo>
                    <a:pt x="277" y="152"/>
                  </a:lnTo>
                  <a:lnTo>
                    <a:pt x="175" y="294"/>
                  </a:lnTo>
                  <a:lnTo>
                    <a:pt x="158" y="310"/>
                  </a:lnTo>
                  <a:lnTo>
                    <a:pt x="139" y="322"/>
                  </a:lnTo>
                  <a:lnTo>
                    <a:pt x="118" y="330"/>
                  </a:lnTo>
                  <a:lnTo>
                    <a:pt x="96" y="332"/>
                  </a:lnTo>
                  <a:lnTo>
                    <a:pt x="77" y="331"/>
                  </a:lnTo>
                  <a:lnTo>
                    <a:pt x="57" y="325"/>
                  </a:lnTo>
                  <a:lnTo>
                    <a:pt x="40" y="315"/>
                  </a:lnTo>
                  <a:lnTo>
                    <a:pt x="23" y="299"/>
                  </a:lnTo>
                  <a:lnTo>
                    <a:pt x="11" y="281"/>
                  </a:lnTo>
                  <a:lnTo>
                    <a:pt x="3" y="262"/>
                  </a:lnTo>
                  <a:lnTo>
                    <a:pt x="0" y="242"/>
                  </a:lnTo>
                  <a:lnTo>
                    <a:pt x="2" y="220"/>
                  </a:lnTo>
                  <a:lnTo>
                    <a:pt x="8" y="200"/>
                  </a:lnTo>
                  <a:lnTo>
                    <a:pt x="19" y="180"/>
                  </a:lnTo>
                  <a:lnTo>
                    <a:pt x="121" y="40"/>
                  </a:lnTo>
                  <a:lnTo>
                    <a:pt x="136" y="23"/>
                  </a:lnTo>
                  <a:lnTo>
                    <a:pt x="154" y="11"/>
                  </a:lnTo>
                  <a:lnTo>
                    <a:pt x="174" y="3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96">
              <a:extLst>
                <a:ext uri="{FF2B5EF4-FFF2-40B4-BE49-F238E27FC236}">
                  <a16:creationId xmlns:a16="http://schemas.microsoft.com/office/drawing/2014/main" id="{554FC333-B378-907D-FDB0-96425032F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800" y="4244975"/>
              <a:ext cx="47625" cy="52388"/>
            </a:xfrm>
            <a:custGeom>
              <a:avLst/>
              <a:gdLst>
                <a:gd name="T0" fmla="*/ 101 w 295"/>
                <a:gd name="T1" fmla="*/ 0 h 332"/>
                <a:gd name="T2" fmla="*/ 122 w 295"/>
                <a:gd name="T3" fmla="*/ 3 h 332"/>
                <a:gd name="T4" fmla="*/ 142 w 295"/>
                <a:gd name="T5" fmla="*/ 11 h 332"/>
                <a:gd name="T6" fmla="*/ 160 w 295"/>
                <a:gd name="T7" fmla="*/ 23 h 332"/>
                <a:gd name="T8" fmla="*/ 174 w 295"/>
                <a:gd name="T9" fmla="*/ 40 h 332"/>
                <a:gd name="T10" fmla="*/ 277 w 295"/>
                <a:gd name="T11" fmla="*/ 180 h 332"/>
                <a:gd name="T12" fmla="*/ 288 w 295"/>
                <a:gd name="T13" fmla="*/ 199 h 332"/>
                <a:gd name="T14" fmla="*/ 294 w 295"/>
                <a:gd name="T15" fmla="*/ 220 h 332"/>
                <a:gd name="T16" fmla="*/ 295 w 295"/>
                <a:gd name="T17" fmla="*/ 241 h 332"/>
                <a:gd name="T18" fmla="*/ 292 w 295"/>
                <a:gd name="T19" fmla="*/ 262 h 332"/>
                <a:gd name="T20" fmla="*/ 284 w 295"/>
                <a:gd name="T21" fmla="*/ 281 h 332"/>
                <a:gd name="T22" fmla="*/ 272 w 295"/>
                <a:gd name="T23" fmla="*/ 299 h 332"/>
                <a:gd name="T24" fmla="*/ 255 w 295"/>
                <a:gd name="T25" fmla="*/ 313 h 332"/>
                <a:gd name="T26" fmla="*/ 237 w 295"/>
                <a:gd name="T27" fmla="*/ 325 h 332"/>
                <a:gd name="T28" fmla="*/ 219 w 295"/>
                <a:gd name="T29" fmla="*/ 330 h 332"/>
                <a:gd name="T30" fmla="*/ 199 w 295"/>
                <a:gd name="T31" fmla="*/ 332 h 332"/>
                <a:gd name="T32" fmla="*/ 176 w 295"/>
                <a:gd name="T33" fmla="*/ 330 h 332"/>
                <a:gd name="T34" fmla="*/ 155 w 295"/>
                <a:gd name="T35" fmla="*/ 322 h 332"/>
                <a:gd name="T36" fmla="*/ 137 w 295"/>
                <a:gd name="T37" fmla="*/ 310 h 332"/>
                <a:gd name="T38" fmla="*/ 121 w 295"/>
                <a:gd name="T39" fmla="*/ 293 h 332"/>
                <a:gd name="T40" fmla="*/ 18 w 295"/>
                <a:gd name="T41" fmla="*/ 152 h 332"/>
                <a:gd name="T42" fmla="*/ 8 w 295"/>
                <a:gd name="T43" fmla="*/ 133 h 332"/>
                <a:gd name="T44" fmla="*/ 1 w 295"/>
                <a:gd name="T45" fmla="*/ 113 h 332"/>
                <a:gd name="T46" fmla="*/ 0 w 295"/>
                <a:gd name="T47" fmla="*/ 92 h 332"/>
                <a:gd name="T48" fmla="*/ 3 w 295"/>
                <a:gd name="T49" fmla="*/ 71 h 332"/>
                <a:gd name="T50" fmla="*/ 11 w 295"/>
                <a:gd name="T51" fmla="*/ 51 h 332"/>
                <a:gd name="T52" fmla="*/ 23 w 295"/>
                <a:gd name="T53" fmla="*/ 33 h 332"/>
                <a:gd name="T54" fmla="*/ 40 w 295"/>
                <a:gd name="T55" fmla="*/ 18 h 332"/>
                <a:gd name="T56" fmla="*/ 59 w 295"/>
                <a:gd name="T57" fmla="*/ 7 h 332"/>
                <a:gd name="T58" fmla="*/ 80 w 295"/>
                <a:gd name="T59" fmla="*/ 1 h 332"/>
                <a:gd name="T60" fmla="*/ 101 w 295"/>
                <a:gd name="T6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5" h="332">
                  <a:moveTo>
                    <a:pt x="101" y="0"/>
                  </a:moveTo>
                  <a:lnTo>
                    <a:pt x="122" y="3"/>
                  </a:lnTo>
                  <a:lnTo>
                    <a:pt x="142" y="11"/>
                  </a:lnTo>
                  <a:lnTo>
                    <a:pt x="160" y="23"/>
                  </a:lnTo>
                  <a:lnTo>
                    <a:pt x="174" y="40"/>
                  </a:lnTo>
                  <a:lnTo>
                    <a:pt x="277" y="180"/>
                  </a:lnTo>
                  <a:lnTo>
                    <a:pt x="288" y="199"/>
                  </a:lnTo>
                  <a:lnTo>
                    <a:pt x="294" y="220"/>
                  </a:lnTo>
                  <a:lnTo>
                    <a:pt x="295" y="241"/>
                  </a:lnTo>
                  <a:lnTo>
                    <a:pt x="292" y="262"/>
                  </a:lnTo>
                  <a:lnTo>
                    <a:pt x="284" y="281"/>
                  </a:lnTo>
                  <a:lnTo>
                    <a:pt x="272" y="299"/>
                  </a:lnTo>
                  <a:lnTo>
                    <a:pt x="255" y="313"/>
                  </a:lnTo>
                  <a:lnTo>
                    <a:pt x="237" y="325"/>
                  </a:lnTo>
                  <a:lnTo>
                    <a:pt x="219" y="330"/>
                  </a:lnTo>
                  <a:lnTo>
                    <a:pt x="199" y="332"/>
                  </a:lnTo>
                  <a:lnTo>
                    <a:pt x="176" y="330"/>
                  </a:lnTo>
                  <a:lnTo>
                    <a:pt x="155" y="322"/>
                  </a:lnTo>
                  <a:lnTo>
                    <a:pt x="137" y="310"/>
                  </a:lnTo>
                  <a:lnTo>
                    <a:pt x="121" y="293"/>
                  </a:lnTo>
                  <a:lnTo>
                    <a:pt x="18" y="152"/>
                  </a:lnTo>
                  <a:lnTo>
                    <a:pt x="8" y="133"/>
                  </a:lnTo>
                  <a:lnTo>
                    <a:pt x="1" y="113"/>
                  </a:lnTo>
                  <a:lnTo>
                    <a:pt x="0" y="92"/>
                  </a:lnTo>
                  <a:lnTo>
                    <a:pt x="3" y="71"/>
                  </a:lnTo>
                  <a:lnTo>
                    <a:pt x="11" y="51"/>
                  </a:lnTo>
                  <a:lnTo>
                    <a:pt x="23" y="33"/>
                  </a:lnTo>
                  <a:lnTo>
                    <a:pt x="40" y="18"/>
                  </a:lnTo>
                  <a:lnTo>
                    <a:pt x="59" y="7"/>
                  </a:lnTo>
                  <a:lnTo>
                    <a:pt x="80" y="1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97">
              <a:extLst>
                <a:ext uri="{FF2B5EF4-FFF2-40B4-BE49-F238E27FC236}">
                  <a16:creationId xmlns:a16="http://schemas.microsoft.com/office/drawing/2014/main" id="{C13E7DF3-1ED1-AF64-5C4D-2F7F42FB8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6025" y="4557713"/>
              <a:ext cx="57150" cy="39688"/>
            </a:xfrm>
            <a:custGeom>
              <a:avLst/>
              <a:gdLst>
                <a:gd name="T0" fmla="*/ 254 w 358"/>
                <a:gd name="T1" fmla="*/ 0 h 245"/>
                <a:gd name="T2" fmla="*/ 276 w 358"/>
                <a:gd name="T3" fmla="*/ 0 h 245"/>
                <a:gd name="T4" fmla="*/ 296 w 358"/>
                <a:gd name="T5" fmla="*/ 5 h 245"/>
                <a:gd name="T6" fmla="*/ 315 w 358"/>
                <a:gd name="T7" fmla="*/ 15 h 245"/>
                <a:gd name="T8" fmla="*/ 332 w 358"/>
                <a:gd name="T9" fmla="*/ 29 h 245"/>
                <a:gd name="T10" fmla="*/ 345 w 358"/>
                <a:gd name="T11" fmla="*/ 45 h 245"/>
                <a:gd name="T12" fmla="*/ 354 w 358"/>
                <a:gd name="T13" fmla="*/ 66 h 245"/>
                <a:gd name="T14" fmla="*/ 358 w 358"/>
                <a:gd name="T15" fmla="*/ 87 h 245"/>
                <a:gd name="T16" fmla="*/ 358 w 358"/>
                <a:gd name="T17" fmla="*/ 109 h 245"/>
                <a:gd name="T18" fmla="*/ 353 w 358"/>
                <a:gd name="T19" fmla="*/ 129 h 245"/>
                <a:gd name="T20" fmla="*/ 343 w 358"/>
                <a:gd name="T21" fmla="*/ 148 h 245"/>
                <a:gd name="T22" fmla="*/ 329 w 358"/>
                <a:gd name="T23" fmla="*/ 164 h 245"/>
                <a:gd name="T24" fmla="*/ 313 w 358"/>
                <a:gd name="T25" fmla="*/ 178 h 245"/>
                <a:gd name="T26" fmla="*/ 292 w 358"/>
                <a:gd name="T27" fmla="*/ 186 h 245"/>
                <a:gd name="T28" fmla="*/ 126 w 358"/>
                <a:gd name="T29" fmla="*/ 240 h 245"/>
                <a:gd name="T30" fmla="*/ 112 w 358"/>
                <a:gd name="T31" fmla="*/ 244 h 245"/>
                <a:gd name="T32" fmla="*/ 96 w 358"/>
                <a:gd name="T33" fmla="*/ 245 h 245"/>
                <a:gd name="T34" fmla="*/ 77 w 358"/>
                <a:gd name="T35" fmla="*/ 243 h 245"/>
                <a:gd name="T36" fmla="*/ 58 w 358"/>
                <a:gd name="T37" fmla="*/ 237 h 245"/>
                <a:gd name="T38" fmla="*/ 40 w 358"/>
                <a:gd name="T39" fmla="*/ 227 h 245"/>
                <a:gd name="T40" fmla="*/ 26 w 358"/>
                <a:gd name="T41" fmla="*/ 214 h 245"/>
                <a:gd name="T42" fmla="*/ 13 w 358"/>
                <a:gd name="T43" fmla="*/ 197 h 245"/>
                <a:gd name="T44" fmla="*/ 4 w 358"/>
                <a:gd name="T45" fmla="*/ 179 h 245"/>
                <a:gd name="T46" fmla="*/ 0 w 358"/>
                <a:gd name="T47" fmla="*/ 157 h 245"/>
                <a:gd name="T48" fmla="*/ 1 w 358"/>
                <a:gd name="T49" fmla="*/ 136 h 245"/>
                <a:gd name="T50" fmla="*/ 7 w 358"/>
                <a:gd name="T51" fmla="*/ 115 h 245"/>
                <a:gd name="T52" fmla="*/ 16 w 358"/>
                <a:gd name="T53" fmla="*/ 96 h 245"/>
                <a:gd name="T54" fmla="*/ 29 w 358"/>
                <a:gd name="T55" fmla="*/ 80 h 245"/>
                <a:gd name="T56" fmla="*/ 47 w 358"/>
                <a:gd name="T57" fmla="*/ 67 h 245"/>
                <a:gd name="T58" fmla="*/ 67 w 358"/>
                <a:gd name="T59" fmla="*/ 57 h 245"/>
                <a:gd name="T60" fmla="*/ 233 w 358"/>
                <a:gd name="T61" fmla="*/ 4 h 245"/>
                <a:gd name="T62" fmla="*/ 254 w 358"/>
                <a:gd name="T6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8" h="245">
                  <a:moveTo>
                    <a:pt x="254" y="0"/>
                  </a:moveTo>
                  <a:lnTo>
                    <a:pt x="276" y="0"/>
                  </a:lnTo>
                  <a:lnTo>
                    <a:pt x="296" y="5"/>
                  </a:lnTo>
                  <a:lnTo>
                    <a:pt x="315" y="15"/>
                  </a:lnTo>
                  <a:lnTo>
                    <a:pt x="332" y="29"/>
                  </a:lnTo>
                  <a:lnTo>
                    <a:pt x="345" y="45"/>
                  </a:lnTo>
                  <a:lnTo>
                    <a:pt x="354" y="66"/>
                  </a:lnTo>
                  <a:lnTo>
                    <a:pt x="358" y="87"/>
                  </a:lnTo>
                  <a:lnTo>
                    <a:pt x="358" y="109"/>
                  </a:lnTo>
                  <a:lnTo>
                    <a:pt x="353" y="129"/>
                  </a:lnTo>
                  <a:lnTo>
                    <a:pt x="343" y="148"/>
                  </a:lnTo>
                  <a:lnTo>
                    <a:pt x="329" y="164"/>
                  </a:lnTo>
                  <a:lnTo>
                    <a:pt x="313" y="178"/>
                  </a:lnTo>
                  <a:lnTo>
                    <a:pt x="292" y="186"/>
                  </a:lnTo>
                  <a:lnTo>
                    <a:pt x="126" y="240"/>
                  </a:lnTo>
                  <a:lnTo>
                    <a:pt x="112" y="244"/>
                  </a:lnTo>
                  <a:lnTo>
                    <a:pt x="96" y="245"/>
                  </a:lnTo>
                  <a:lnTo>
                    <a:pt x="77" y="243"/>
                  </a:lnTo>
                  <a:lnTo>
                    <a:pt x="58" y="237"/>
                  </a:lnTo>
                  <a:lnTo>
                    <a:pt x="40" y="227"/>
                  </a:lnTo>
                  <a:lnTo>
                    <a:pt x="26" y="214"/>
                  </a:lnTo>
                  <a:lnTo>
                    <a:pt x="13" y="197"/>
                  </a:lnTo>
                  <a:lnTo>
                    <a:pt x="4" y="179"/>
                  </a:lnTo>
                  <a:lnTo>
                    <a:pt x="0" y="157"/>
                  </a:lnTo>
                  <a:lnTo>
                    <a:pt x="1" y="136"/>
                  </a:lnTo>
                  <a:lnTo>
                    <a:pt x="7" y="115"/>
                  </a:lnTo>
                  <a:lnTo>
                    <a:pt x="16" y="96"/>
                  </a:lnTo>
                  <a:lnTo>
                    <a:pt x="29" y="80"/>
                  </a:lnTo>
                  <a:lnTo>
                    <a:pt x="47" y="67"/>
                  </a:lnTo>
                  <a:lnTo>
                    <a:pt x="67" y="57"/>
                  </a:lnTo>
                  <a:lnTo>
                    <a:pt x="233" y="4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98">
              <a:extLst>
                <a:ext uri="{FF2B5EF4-FFF2-40B4-BE49-F238E27FC236}">
                  <a16:creationId xmlns:a16="http://schemas.microsoft.com/office/drawing/2014/main" id="{27F3D873-8A76-6792-7320-518A8B298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663" y="4737100"/>
              <a:ext cx="31750" cy="58738"/>
            </a:xfrm>
            <a:custGeom>
              <a:avLst/>
              <a:gdLst>
                <a:gd name="T0" fmla="*/ 96 w 192"/>
                <a:gd name="T1" fmla="*/ 0 h 365"/>
                <a:gd name="T2" fmla="*/ 118 w 192"/>
                <a:gd name="T3" fmla="*/ 2 h 365"/>
                <a:gd name="T4" fmla="*/ 138 w 192"/>
                <a:gd name="T5" fmla="*/ 10 h 365"/>
                <a:gd name="T6" fmla="*/ 156 w 192"/>
                <a:gd name="T7" fmla="*/ 21 h 365"/>
                <a:gd name="T8" fmla="*/ 171 w 192"/>
                <a:gd name="T9" fmla="*/ 36 h 365"/>
                <a:gd name="T10" fmla="*/ 183 w 192"/>
                <a:gd name="T11" fmla="*/ 54 h 365"/>
                <a:gd name="T12" fmla="*/ 190 w 192"/>
                <a:gd name="T13" fmla="*/ 74 h 365"/>
                <a:gd name="T14" fmla="*/ 192 w 192"/>
                <a:gd name="T15" fmla="*/ 96 h 365"/>
                <a:gd name="T16" fmla="*/ 192 w 192"/>
                <a:gd name="T17" fmla="*/ 269 h 365"/>
                <a:gd name="T18" fmla="*/ 190 w 192"/>
                <a:gd name="T19" fmla="*/ 291 h 365"/>
                <a:gd name="T20" fmla="*/ 183 w 192"/>
                <a:gd name="T21" fmla="*/ 312 h 365"/>
                <a:gd name="T22" fmla="*/ 171 w 192"/>
                <a:gd name="T23" fmla="*/ 330 h 365"/>
                <a:gd name="T24" fmla="*/ 156 w 192"/>
                <a:gd name="T25" fmla="*/ 344 h 365"/>
                <a:gd name="T26" fmla="*/ 138 w 192"/>
                <a:gd name="T27" fmla="*/ 356 h 365"/>
                <a:gd name="T28" fmla="*/ 118 w 192"/>
                <a:gd name="T29" fmla="*/ 363 h 365"/>
                <a:gd name="T30" fmla="*/ 96 w 192"/>
                <a:gd name="T31" fmla="*/ 365 h 365"/>
                <a:gd name="T32" fmla="*/ 74 w 192"/>
                <a:gd name="T33" fmla="*/ 363 h 365"/>
                <a:gd name="T34" fmla="*/ 54 w 192"/>
                <a:gd name="T35" fmla="*/ 356 h 365"/>
                <a:gd name="T36" fmla="*/ 36 w 192"/>
                <a:gd name="T37" fmla="*/ 344 h 365"/>
                <a:gd name="T38" fmla="*/ 21 w 192"/>
                <a:gd name="T39" fmla="*/ 330 h 365"/>
                <a:gd name="T40" fmla="*/ 9 w 192"/>
                <a:gd name="T41" fmla="*/ 312 h 365"/>
                <a:gd name="T42" fmla="*/ 2 w 192"/>
                <a:gd name="T43" fmla="*/ 291 h 365"/>
                <a:gd name="T44" fmla="*/ 0 w 192"/>
                <a:gd name="T45" fmla="*/ 269 h 365"/>
                <a:gd name="T46" fmla="*/ 0 w 192"/>
                <a:gd name="T47" fmla="*/ 96 h 365"/>
                <a:gd name="T48" fmla="*/ 2 w 192"/>
                <a:gd name="T49" fmla="*/ 74 h 365"/>
                <a:gd name="T50" fmla="*/ 9 w 192"/>
                <a:gd name="T51" fmla="*/ 54 h 365"/>
                <a:gd name="T52" fmla="*/ 21 w 192"/>
                <a:gd name="T53" fmla="*/ 36 h 365"/>
                <a:gd name="T54" fmla="*/ 36 w 192"/>
                <a:gd name="T55" fmla="*/ 21 h 365"/>
                <a:gd name="T56" fmla="*/ 54 w 192"/>
                <a:gd name="T57" fmla="*/ 10 h 365"/>
                <a:gd name="T58" fmla="*/ 74 w 192"/>
                <a:gd name="T59" fmla="*/ 2 h 365"/>
                <a:gd name="T60" fmla="*/ 96 w 192"/>
                <a:gd name="T6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2" h="365">
                  <a:moveTo>
                    <a:pt x="96" y="0"/>
                  </a:moveTo>
                  <a:lnTo>
                    <a:pt x="118" y="2"/>
                  </a:lnTo>
                  <a:lnTo>
                    <a:pt x="138" y="10"/>
                  </a:lnTo>
                  <a:lnTo>
                    <a:pt x="156" y="21"/>
                  </a:lnTo>
                  <a:lnTo>
                    <a:pt x="171" y="36"/>
                  </a:lnTo>
                  <a:lnTo>
                    <a:pt x="183" y="54"/>
                  </a:lnTo>
                  <a:lnTo>
                    <a:pt x="190" y="74"/>
                  </a:lnTo>
                  <a:lnTo>
                    <a:pt x="192" y="96"/>
                  </a:lnTo>
                  <a:lnTo>
                    <a:pt x="192" y="269"/>
                  </a:lnTo>
                  <a:lnTo>
                    <a:pt x="190" y="291"/>
                  </a:lnTo>
                  <a:lnTo>
                    <a:pt x="183" y="312"/>
                  </a:lnTo>
                  <a:lnTo>
                    <a:pt x="171" y="330"/>
                  </a:lnTo>
                  <a:lnTo>
                    <a:pt x="156" y="344"/>
                  </a:lnTo>
                  <a:lnTo>
                    <a:pt x="138" y="356"/>
                  </a:lnTo>
                  <a:lnTo>
                    <a:pt x="118" y="363"/>
                  </a:lnTo>
                  <a:lnTo>
                    <a:pt x="96" y="365"/>
                  </a:lnTo>
                  <a:lnTo>
                    <a:pt x="74" y="363"/>
                  </a:lnTo>
                  <a:lnTo>
                    <a:pt x="54" y="356"/>
                  </a:lnTo>
                  <a:lnTo>
                    <a:pt x="36" y="344"/>
                  </a:lnTo>
                  <a:lnTo>
                    <a:pt x="21" y="330"/>
                  </a:lnTo>
                  <a:lnTo>
                    <a:pt x="9" y="312"/>
                  </a:lnTo>
                  <a:lnTo>
                    <a:pt x="2" y="291"/>
                  </a:lnTo>
                  <a:lnTo>
                    <a:pt x="0" y="269"/>
                  </a:lnTo>
                  <a:lnTo>
                    <a:pt x="0" y="96"/>
                  </a:lnTo>
                  <a:lnTo>
                    <a:pt x="2" y="74"/>
                  </a:lnTo>
                  <a:lnTo>
                    <a:pt x="9" y="54"/>
                  </a:lnTo>
                  <a:lnTo>
                    <a:pt x="21" y="36"/>
                  </a:lnTo>
                  <a:lnTo>
                    <a:pt x="36" y="21"/>
                  </a:lnTo>
                  <a:lnTo>
                    <a:pt x="54" y="10"/>
                  </a:lnTo>
                  <a:lnTo>
                    <a:pt x="74" y="2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99">
              <a:extLst>
                <a:ext uri="{FF2B5EF4-FFF2-40B4-BE49-F238E27FC236}">
                  <a16:creationId xmlns:a16="http://schemas.microsoft.com/office/drawing/2014/main" id="{30EBC282-EAF2-5ED9-25D2-63DAEED6C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900" y="4557713"/>
              <a:ext cx="57150" cy="39688"/>
            </a:xfrm>
            <a:custGeom>
              <a:avLst/>
              <a:gdLst>
                <a:gd name="T0" fmla="*/ 104 w 358"/>
                <a:gd name="T1" fmla="*/ 0 h 245"/>
                <a:gd name="T2" fmla="*/ 125 w 358"/>
                <a:gd name="T3" fmla="*/ 4 h 245"/>
                <a:gd name="T4" fmla="*/ 291 w 358"/>
                <a:gd name="T5" fmla="*/ 57 h 245"/>
                <a:gd name="T6" fmla="*/ 311 w 358"/>
                <a:gd name="T7" fmla="*/ 67 h 245"/>
                <a:gd name="T8" fmla="*/ 329 w 358"/>
                <a:gd name="T9" fmla="*/ 80 h 245"/>
                <a:gd name="T10" fmla="*/ 342 w 358"/>
                <a:gd name="T11" fmla="*/ 96 h 245"/>
                <a:gd name="T12" fmla="*/ 351 w 358"/>
                <a:gd name="T13" fmla="*/ 115 h 245"/>
                <a:gd name="T14" fmla="*/ 357 w 358"/>
                <a:gd name="T15" fmla="*/ 136 h 245"/>
                <a:gd name="T16" fmla="*/ 358 w 358"/>
                <a:gd name="T17" fmla="*/ 157 h 245"/>
                <a:gd name="T18" fmla="*/ 354 w 358"/>
                <a:gd name="T19" fmla="*/ 179 h 245"/>
                <a:gd name="T20" fmla="*/ 345 w 358"/>
                <a:gd name="T21" fmla="*/ 197 h 245"/>
                <a:gd name="T22" fmla="*/ 332 w 358"/>
                <a:gd name="T23" fmla="*/ 214 h 245"/>
                <a:gd name="T24" fmla="*/ 318 w 358"/>
                <a:gd name="T25" fmla="*/ 227 h 245"/>
                <a:gd name="T26" fmla="*/ 300 w 358"/>
                <a:gd name="T27" fmla="*/ 237 h 245"/>
                <a:gd name="T28" fmla="*/ 281 w 358"/>
                <a:gd name="T29" fmla="*/ 243 h 245"/>
                <a:gd name="T30" fmla="*/ 262 w 358"/>
                <a:gd name="T31" fmla="*/ 245 h 245"/>
                <a:gd name="T32" fmla="*/ 246 w 358"/>
                <a:gd name="T33" fmla="*/ 244 h 245"/>
                <a:gd name="T34" fmla="*/ 232 w 358"/>
                <a:gd name="T35" fmla="*/ 240 h 245"/>
                <a:gd name="T36" fmla="*/ 66 w 358"/>
                <a:gd name="T37" fmla="*/ 186 h 245"/>
                <a:gd name="T38" fmla="*/ 45 w 358"/>
                <a:gd name="T39" fmla="*/ 178 h 245"/>
                <a:gd name="T40" fmla="*/ 29 w 358"/>
                <a:gd name="T41" fmla="*/ 164 h 245"/>
                <a:gd name="T42" fmla="*/ 15 w 358"/>
                <a:gd name="T43" fmla="*/ 148 h 245"/>
                <a:gd name="T44" fmla="*/ 5 w 358"/>
                <a:gd name="T45" fmla="*/ 129 h 245"/>
                <a:gd name="T46" fmla="*/ 0 w 358"/>
                <a:gd name="T47" fmla="*/ 109 h 245"/>
                <a:gd name="T48" fmla="*/ 0 w 358"/>
                <a:gd name="T49" fmla="*/ 87 h 245"/>
                <a:gd name="T50" fmla="*/ 4 w 358"/>
                <a:gd name="T51" fmla="*/ 66 h 245"/>
                <a:gd name="T52" fmla="*/ 13 w 358"/>
                <a:gd name="T53" fmla="*/ 45 h 245"/>
                <a:gd name="T54" fmla="*/ 26 w 358"/>
                <a:gd name="T55" fmla="*/ 29 h 245"/>
                <a:gd name="T56" fmla="*/ 43 w 358"/>
                <a:gd name="T57" fmla="*/ 15 h 245"/>
                <a:gd name="T58" fmla="*/ 62 w 358"/>
                <a:gd name="T59" fmla="*/ 5 h 245"/>
                <a:gd name="T60" fmla="*/ 82 w 358"/>
                <a:gd name="T61" fmla="*/ 0 h 245"/>
                <a:gd name="T62" fmla="*/ 104 w 358"/>
                <a:gd name="T6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8" h="245">
                  <a:moveTo>
                    <a:pt x="104" y="0"/>
                  </a:moveTo>
                  <a:lnTo>
                    <a:pt x="125" y="4"/>
                  </a:lnTo>
                  <a:lnTo>
                    <a:pt x="291" y="57"/>
                  </a:lnTo>
                  <a:lnTo>
                    <a:pt x="311" y="67"/>
                  </a:lnTo>
                  <a:lnTo>
                    <a:pt x="329" y="80"/>
                  </a:lnTo>
                  <a:lnTo>
                    <a:pt x="342" y="96"/>
                  </a:lnTo>
                  <a:lnTo>
                    <a:pt x="351" y="115"/>
                  </a:lnTo>
                  <a:lnTo>
                    <a:pt x="357" y="136"/>
                  </a:lnTo>
                  <a:lnTo>
                    <a:pt x="358" y="157"/>
                  </a:lnTo>
                  <a:lnTo>
                    <a:pt x="354" y="179"/>
                  </a:lnTo>
                  <a:lnTo>
                    <a:pt x="345" y="197"/>
                  </a:lnTo>
                  <a:lnTo>
                    <a:pt x="332" y="214"/>
                  </a:lnTo>
                  <a:lnTo>
                    <a:pt x="318" y="227"/>
                  </a:lnTo>
                  <a:lnTo>
                    <a:pt x="300" y="237"/>
                  </a:lnTo>
                  <a:lnTo>
                    <a:pt x="281" y="243"/>
                  </a:lnTo>
                  <a:lnTo>
                    <a:pt x="262" y="245"/>
                  </a:lnTo>
                  <a:lnTo>
                    <a:pt x="246" y="244"/>
                  </a:lnTo>
                  <a:lnTo>
                    <a:pt x="232" y="240"/>
                  </a:lnTo>
                  <a:lnTo>
                    <a:pt x="66" y="186"/>
                  </a:lnTo>
                  <a:lnTo>
                    <a:pt x="45" y="178"/>
                  </a:lnTo>
                  <a:lnTo>
                    <a:pt x="29" y="164"/>
                  </a:lnTo>
                  <a:lnTo>
                    <a:pt x="15" y="148"/>
                  </a:lnTo>
                  <a:lnTo>
                    <a:pt x="5" y="129"/>
                  </a:lnTo>
                  <a:lnTo>
                    <a:pt x="0" y="109"/>
                  </a:lnTo>
                  <a:lnTo>
                    <a:pt x="0" y="87"/>
                  </a:lnTo>
                  <a:lnTo>
                    <a:pt x="4" y="66"/>
                  </a:lnTo>
                  <a:lnTo>
                    <a:pt x="13" y="45"/>
                  </a:lnTo>
                  <a:lnTo>
                    <a:pt x="26" y="29"/>
                  </a:lnTo>
                  <a:lnTo>
                    <a:pt x="43" y="15"/>
                  </a:lnTo>
                  <a:lnTo>
                    <a:pt x="62" y="5"/>
                  </a:lnTo>
                  <a:lnTo>
                    <a:pt x="82" y="0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7" name="Freeform 32">
            <a:extLst>
              <a:ext uri="{FF2B5EF4-FFF2-40B4-BE49-F238E27FC236}">
                <a16:creationId xmlns:a16="http://schemas.microsoft.com/office/drawing/2014/main" id="{9A7B1D87-F37B-9827-6181-E5123853F63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438433" y="3830985"/>
            <a:ext cx="447675" cy="371475"/>
          </a:xfrm>
          <a:custGeom>
            <a:avLst/>
            <a:gdLst>
              <a:gd name="T0" fmla="*/ 174 w 282"/>
              <a:gd name="T1" fmla="*/ 26 h 234"/>
              <a:gd name="T2" fmla="*/ 200 w 282"/>
              <a:gd name="T3" fmla="*/ 76 h 234"/>
              <a:gd name="T4" fmla="*/ 196 w 282"/>
              <a:gd name="T5" fmla="*/ 91 h 234"/>
              <a:gd name="T6" fmla="*/ 152 w 282"/>
              <a:gd name="T7" fmla="*/ 113 h 234"/>
              <a:gd name="T8" fmla="*/ 138 w 282"/>
              <a:gd name="T9" fmla="*/ 144 h 234"/>
              <a:gd name="T10" fmla="*/ 103 w 282"/>
              <a:gd name="T11" fmla="*/ 158 h 234"/>
              <a:gd name="T12" fmla="*/ 53 w 282"/>
              <a:gd name="T13" fmla="*/ 193 h 234"/>
              <a:gd name="T14" fmla="*/ 61 w 282"/>
              <a:gd name="T15" fmla="*/ 152 h 234"/>
              <a:gd name="T16" fmla="*/ 6 w 282"/>
              <a:gd name="T17" fmla="*/ 107 h 234"/>
              <a:gd name="T18" fmla="*/ 1 w 282"/>
              <a:gd name="T19" fmla="*/ 71 h 234"/>
              <a:gd name="T20" fmla="*/ 12 w 282"/>
              <a:gd name="T21" fmla="*/ 41 h 234"/>
              <a:gd name="T22" fmla="*/ 45 w 282"/>
              <a:gd name="T23" fmla="*/ 13 h 234"/>
              <a:gd name="T24" fmla="*/ 99 w 282"/>
              <a:gd name="T25" fmla="*/ 0 h 234"/>
              <a:gd name="T26" fmla="*/ 115 w 282"/>
              <a:gd name="T27" fmla="*/ 58 h 234"/>
              <a:gd name="T28" fmla="*/ 144 w 282"/>
              <a:gd name="T29" fmla="*/ 71 h 234"/>
              <a:gd name="T30" fmla="*/ 143 w 282"/>
              <a:gd name="T31" fmla="*/ 84 h 234"/>
              <a:gd name="T32" fmla="*/ 139 w 282"/>
              <a:gd name="T33" fmla="*/ 97 h 234"/>
              <a:gd name="T34" fmla="*/ 103 w 282"/>
              <a:gd name="T35" fmla="*/ 110 h 234"/>
              <a:gd name="T36" fmla="*/ 93 w 282"/>
              <a:gd name="T37" fmla="*/ 107 h 234"/>
              <a:gd name="T38" fmla="*/ 83 w 282"/>
              <a:gd name="T39" fmla="*/ 104 h 234"/>
              <a:gd name="T40" fmla="*/ 86 w 282"/>
              <a:gd name="T41" fmla="*/ 68 h 234"/>
              <a:gd name="T42" fmla="*/ 97 w 282"/>
              <a:gd name="T43" fmla="*/ 53 h 234"/>
              <a:gd name="T44" fmla="*/ 102 w 282"/>
              <a:gd name="T45" fmla="*/ 31 h 234"/>
              <a:gd name="T46" fmla="*/ 113 w 282"/>
              <a:gd name="T47" fmla="*/ 32 h 234"/>
              <a:gd name="T48" fmla="*/ 114 w 282"/>
              <a:gd name="T49" fmla="*/ 54 h 234"/>
              <a:gd name="T50" fmla="*/ 52 w 282"/>
              <a:gd name="T51" fmla="*/ 63 h 234"/>
              <a:gd name="T52" fmla="*/ 74 w 282"/>
              <a:gd name="T53" fmla="*/ 109 h 234"/>
              <a:gd name="T54" fmla="*/ 52 w 282"/>
              <a:gd name="T55" fmla="*/ 112 h 234"/>
              <a:gd name="T56" fmla="*/ 51 w 282"/>
              <a:gd name="T57" fmla="*/ 63 h 234"/>
              <a:gd name="T58" fmla="*/ 67 w 282"/>
              <a:gd name="T59" fmla="*/ 96 h 234"/>
              <a:gd name="T60" fmla="*/ 66 w 282"/>
              <a:gd name="T61" fmla="*/ 103 h 234"/>
              <a:gd name="T62" fmla="*/ 62 w 282"/>
              <a:gd name="T63" fmla="*/ 97 h 234"/>
              <a:gd name="T64" fmla="*/ 154 w 282"/>
              <a:gd name="T65" fmla="*/ 123 h 234"/>
              <a:gd name="T66" fmla="*/ 150 w 282"/>
              <a:gd name="T67" fmla="*/ 171 h 234"/>
              <a:gd name="T68" fmla="*/ 179 w 282"/>
              <a:gd name="T69" fmla="*/ 200 h 234"/>
              <a:gd name="T70" fmla="*/ 212 w 282"/>
              <a:gd name="T71" fmla="*/ 216 h 234"/>
              <a:gd name="T72" fmla="*/ 239 w 282"/>
              <a:gd name="T73" fmla="*/ 234 h 234"/>
              <a:gd name="T74" fmla="*/ 247 w 282"/>
              <a:gd name="T75" fmla="*/ 230 h 234"/>
              <a:gd name="T76" fmla="*/ 254 w 282"/>
              <a:gd name="T77" fmla="*/ 201 h 234"/>
              <a:gd name="T78" fmla="*/ 280 w 282"/>
              <a:gd name="T79" fmla="*/ 174 h 234"/>
              <a:gd name="T80" fmla="*/ 275 w 282"/>
              <a:gd name="T81" fmla="*/ 133 h 234"/>
              <a:gd name="T82" fmla="*/ 236 w 282"/>
              <a:gd name="T83" fmla="*/ 103 h 234"/>
              <a:gd name="T84" fmla="*/ 174 w 282"/>
              <a:gd name="T85" fmla="*/ 107 h 234"/>
              <a:gd name="T86" fmla="*/ 241 w 282"/>
              <a:gd name="T87" fmla="*/ 119 h 234"/>
              <a:gd name="T88" fmla="*/ 267 w 282"/>
              <a:gd name="T89" fmla="*/ 148 h 234"/>
              <a:gd name="T90" fmla="*/ 263 w 282"/>
              <a:gd name="T91" fmla="*/ 176 h 234"/>
              <a:gd name="T92" fmla="*/ 235 w 282"/>
              <a:gd name="T93" fmla="*/ 195 h 234"/>
              <a:gd name="T94" fmla="*/ 230 w 282"/>
              <a:gd name="T95" fmla="*/ 203 h 234"/>
              <a:gd name="T96" fmla="*/ 221 w 282"/>
              <a:gd name="T97" fmla="*/ 206 h 234"/>
              <a:gd name="T98" fmla="*/ 211 w 282"/>
              <a:gd name="T99" fmla="*/ 196 h 234"/>
              <a:gd name="T100" fmla="*/ 179 w 282"/>
              <a:gd name="T101" fmla="*/ 184 h 234"/>
              <a:gd name="T102" fmla="*/ 159 w 282"/>
              <a:gd name="T103" fmla="*/ 153 h 234"/>
              <a:gd name="T104" fmla="*/ 173 w 282"/>
              <a:gd name="T105" fmla="*/ 123 h 234"/>
              <a:gd name="T106" fmla="*/ 222 w 282"/>
              <a:gd name="T107" fmla="*/ 113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2" h="234">
                <a:moveTo>
                  <a:pt x="129" y="3"/>
                </a:moveTo>
                <a:lnTo>
                  <a:pt x="129" y="3"/>
                </a:lnTo>
                <a:lnTo>
                  <a:pt x="147" y="8"/>
                </a:lnTo>
                <a:lnTo>
                  <a:pt x="161" y="16"/>
                </a:lnTo>
                <a:lnTo>
                  <a:pt x="174" y="26"/>
                </a:lnTo>
                <a:lnTo>
                  <a:pt x="185" y="37"/>
                </a:lnTo>
                <a:lnTo>
                  <a:pt x="193" y="48"/>
                </a:lnTo>
                <a:lnTo>
                  <a:pt x="198" y="62"/>
                </a:lnTo>
                <a:lnTo>
                  <a:pt x="200" y="69"/>
                </a:lnTo>
                <a:lnTo>
                  <a:pt x="200" y="76"/>
                </a:lnTo>
                <a:lnTo>
                  <a:pt x="200" y="83"/>
                </a:lnTo>
                <a:lnTo>
                  <a:pt x="200" y="91"/>
                </a:lnTo>
                <a:lnTo>
                  <a:pt x="200" y="91"/>
                </a:lnTo>
                <a:lnTo>
                  <a:pt x="196" y="91"/>
                </a:lnTo>
                <a:lnTo>
                  <a:pt x="196" y="91"/>
                </a:lnTo>
                <a:lnTo>
                  <a:pt x="181" y="94"/>
                </a:lnTo>
                <a:lnTo>
                  <a:pt x="169" y="99"/>
                </a:lnTo>
                <a:lnTo>
                  <a:pt x="163" y="103"/>
                </a:lnTo>
                <a:lnTo>
                  <a:pt x="156" y="108"/>
                </a:lnTo>
                <a:lnTo>
                  <a:pt x="152" y="113"/>
                </a:lnTo>
                <a:lnTo>
                  <a:pt x="148" y="118"/>
                </a:lnTo>
                <a:lnTo>
                  <a:pt x="148" y="118"/>
                </a:lnTo>
                <a:lnTo>
                  <a:pt x="143" y="127"/>
                </a:lnTo>
                <a:lnTo>
                  <a:pt x="139" y="134"/>
                </a:lnTo>
                <a:lnTo>
                  <a:pt x="138" y="144"/>
                </a:lnTo>
                <a:lnTo>
                  <a:pt x="137" y="153"/>
                </a:lnTo>
                <a:lnTo>
                  <a:pt x="137" y="153"/>
                </a:lnTo>
                <a:lnTo>
                  <a:pt x="120" y="156"/>
                </a:lnTo>
                <a:lnTo>
                  <a:pt x="103" y="158"/>
                </a:lnTo>
                <a:lnTo>
                  <a:pt x="103" y="158"/>
                </a:lnTo>
                <a:lnTo>
                  <a:pt x="93" y="170"/>
                </a:lnTo>
                <a:lnTo>
                  <a:pt x="82" y="179"/>
                </a:lnTo>
                <a:lnTo>
                  <a:pt x="69" y="188"/>
                </a:lnTo>
                <a:lnTo>
                  <a:pt x="53" y="193"/>
                </a:lnTo>
                <a:lnTo>
                  <a:pt x="53" y="193"/>
                </a:lnTo>
                <a:lnTo>
                  <a:pt x="52" y="193"/>
                </a:lnTo>
                <a:lnTo>
                  <a:pt x="52" y="191"/>
                </a:lnTo>
                <a:lnTo>
                  <a:pt x="52" y="191"/>
                </a:lnTo>
                <a:lnTo>
                  <a:pt x="61" y="152"/>
                </a:lnTo>
                <a:lnTo>
                  <a:pt x="61" y="152"/>
                </a:lnTo>
                <a:lnTo>
                  <a:pt x="45" y="144"/>
                </a:lnTo>
                <a:lnTo>
                  <a:pt x="31" y="135"/>
                </a:lnTo>
                <a:lnTo>
                  <a:pt x="18" y="125"/>
                </a:lnTo>
                <a:lnTo>
                  <a:pt x="10" y="113"/>
                </a:lnTo>
                <a:lnTo>
                  <a:pt x="6" y="107"/>
                </a:lnTo>
                <a:lnTo>
                  <a:pt x="3" y="99"/>
                </a:lnTo>
                <a:lnTo>
                  <a:pt x="1" y="93"/>
                </a:lnTo>
                <a:lnTo>
                  <a:pt x="0" y="86"/>
                </a:lnTo>
                <a:lnTo>
                  <a:pt x="0" y="78"/>
                </a:lnTo>
                <a:lnTo>
                  <a:pt x="1" y="71"/>
                </a:lnTo>
                <a:lnTo>
                  <a:pt x="2" y="63"/>
                </a:lnTo>
                <a:lnTo>
                  <a:pt x="5" y="56"/>
                </a:lnTo>
                <a:lnTo>
                  <a:pt x="5" y="56"/>
                </a:lnTo>
                <a:lnTo>
                  <a:pt x="7" y="48"/>
                </a:lnTo>
                <a:lnTo>
                  <a:pt x="12" y="41"/>
                </a:lnTo>
                <a:lnTo>
                  <a:pt x="17" y="35"/>
                </a:lnTo>
                <a:lnTo>
                  <a:pt x="23" y="28"/>
                </a:lnTo>
                <a:lnTo>
                  <a:pt x="30" y="23"/>
                </a:lnTo>
                <a:lnTo>
                  <a:pt x="37" y="18"/>
                </a:lnTo>
                <a:lnTo>
                  <a:pt x="45" y="13"/>
                </a:lnTo>
                <a:lnTo>
                  <a:pt x="52" y="10"/>
                </a:lnTo>
                <a:lnTo>
                  <a:pt x="71" y="3"/>
                </a:lnTo>
                <a:lnTo>
                  <a:pt x="79" y="1"/>
                </a:lnTo>
                <a:lnTo>
                  <a:pt x="89" y="0"/>
                </a:lnTo>
                <a:lnTo>
                  <a:pt x="99" y="0"/>
                </a:lnTo>
                <a:lnTo>
                  <a:pt x="109" y="0"/>
                </a:lnTo>
                <a:lnTo>
                  <a:pt x="119" y="1"/>
                </a:lnTo>
                <a:lnTo>
                  <a:pt x="129" y="3"/>
                </a:lnTo>
                <a:lnTo>
                  <a:pt x="129" y="3"/>
                </a:lnTo>
                <a:close/>
                <a:moveTo>
                  <a:pt x="115" y="58"/>
                </a:moveTo>
                <a:lnTo>
                  <a:pt x="134" y="59"/>
                </a:lnTo>
                <a:lnTo>
                  <a:pt x="134" y="59"/>
                </a:lnTo>
                <a:lnTo>
                  <a:pt x="139" y="62"/>
                </a:lnTo>
                <a:lnTo>
                  <a:pt x="143" y="66"/>
                </a:lnTo>
                <a:lnTo>
                  <a:pt x="144" y="71"/>
                </a:lnTo>
                <a:lnTo>
                  <a:pt x="143" y="76"/>
                </a:lnTo>
                <a:lnTo>
                  <a:pt x="143" y="76"/>
                </a:lnTo>
                <a:lnTo>
                  <a:pt x="144" y="78"/>
                </a:lnTo>
                <a:lnTo>
                  <a:pt x="144" y="82"/>
                </a:lnTo>
                <a:lnTo>
                  <a:pt x="143" y="84"/>
                </a:lnTo>
                <a:lnTo>
                  <a:pt x="142" y="87"/>
                </a:lnTo>
                <a:lnTo>
                  <a:pt x="142" y="87"/>
                </a:lnTo>
                <a:lnTo>
                  <a:pt x="142" y="93"/>
                </a:lnTo>
                <a:lnTo>
                  <a:pt x="139" y="97"/>
                </a:lnTo>
                <a:lnTo>
                  <a:pt x="139" y="97"/>
                </a:lnTo>
                <a:lnTo>
                  <a:pt x="138" y="102"/>
                </a:lnTo>
                <a:lnTo>
                  <a:pt x="135" y="105"/>
                </a:lnTo>
                <a:lnTo>
                  <a:pt x="132" y="108"/>
                </a:lnTo>
                <a:lnTo>
                  <a:pt x="127" y="109"/>
                </a:lnTo>
                <a:lnTo>
                  <a:pt x="103" y="110"/>
                </a:lnTo>
                <a:lnTo>
                  <a:pt x="103" y="110"/>
                </a:lnTo>
                <a:lnTo>
                  <a:pt x="99" y="109"/>
                </a:lnTo>
                <a:lnTo>
                  <a:pt x="94" y="108"/>
                </a:lnTo>
                <a:lnTo>
                  <a:pt x="94" y="108"/>
                </a:lnTo>
                <a:lnTo>
                  <a:pt x="93" y="107"/>
                </a:lnTo>
                <a:lnTo>
                  <a:pt x="91" y="105"/>
                </a:lnTo>
                <a:lnTo>
                  <a:pt x="84" y="105"/>
                </a:lnTo>
                <a:lnTo>
                  <a:pt x="84" y="105"/>
                </a:lnTo>
                <a:lnTo>
                  <a:pt x="83" y="105"/>
                </a:lnTo>
                <a:lnTo>
                  <a:pt x="83" y="104"/>
                </a:lnTo>
                <a:lnTo>
                  <a:pt x="83" y="71"/>
                </a:lnTo>
                <a:lnTo>
                  <a:pt x="83" y="71"/>
                </a:lnTo>
                <a:lnTo>
                  <a:pt x="83" y="69"/>
                </a:lnTo>
                <a:lnTo>
                  <a:pt x="84" y="68"/>
                </a:lnTo>
                <a:lnTo>
                  <a:pt x="86" y="68"/>
                </a:lnTo>
                <a:lnTo>
                  <a:pt x="86" y="68"/>
                </a:lnTo>
                <a:lnTo>
                  <a:pt x="88" y="68"/>
                </a:lnTo>
                <a:lnTo>
                  <a:pt x="88" y="68"/>
                </a:lnTo>
                <a:lnTo>
                  <a:pt x="94" y="58"/>
                </a:lnTo>
                <a:lnTo>
                  <a:pt x="97" y="53"/>
                </a:lnTo>
                <a:lnTo>
                  <a:pt x="99" y="47"/>
                </a:lnTo>
                <a:lnTo>
                  <a:pt x="99" y="47"/>
                </a:lnTo>
                <a:lnTo>
                  <a:pt x="100" y="35"/>
                </a:lnTo>
                <a:lnTo>
                  <a:pt x="100" y="35"/>
                </a:lnTo>
                <a:lnTo>
                  <a:pt x="102" y="31"/>
                </a:lnTo>
                <a:lnTo>
                  <a:pt x="103" y="28"/>
                </a:lnTo>
                <a:lnTo>
                  <a:pt x="105" y="27"/>
                </a:lnTo>
                <a:lnTo>
                  <a:pt x="108" y="27"/>
                </a:lnTo>
                <a:lnTo>
                  <a:pt x="110" y="30"/>
                </a:lnTo>
                <a:lnTo>
                  <a:pt x="113" y="32"/>
                </a:lnTo>
                <a:lnTo>
                  <a:pt x="114" y="36"/>
                </a:lnTo>
                <a:lnTo>
                  <a:pt x="115" y="41"/>
                </a:lnTo>
                <a:lnTo>
                  <a:pt x="115" y="41"/>
                </a:lnTo>
                <a:lnTo>
                  <a:pt x="114" y="48"/>
                </a:lnTo>
                <a:lnTo>
                  <a:pt x="114" y="54"/>
                </a:lnTo>
                <a:lnTo>
                  <a:pt x="114" y="54"/>
                </a:lnTo>
                <a:lnTo>
                  <a:pt x="114" y="57"/>
                </a:lnTo>
                <a:lnTo>
                  <a:pt x="115" y="58"/>
                </a:lnTo>
                <a:lnTo>
                  <a:pt x="115" y="58"/>
                </a:lnTo>
                <a:close/>
                <a:moveTo>
                  <a:pt x="52" y="63"/>
                </a:moveTo>
                <a:lnTo>
                  <a:pt x="72" y="63"/>
                </a:lnTo>
                <a:lnTo>
                  <a:pt x="72" y="63"/>
                </a:lnTo>
                <a:lnTo>
                  <a:pt x="73" y="63"/>
                </a:lnTo>
                <a:lnTo>
                  <a:pt x="74" y="64"/>
                </a:lnTo>
                <a:lnTo>
                  <a:pt x="74" y="109"/>
                </a:lnTo>
                <a:lnTo>
                  <a:pt x="74" y="109"/>
                </a:lnTo>
                <a:lnTo>
                  <a:pt x="73" y="110"/>
                </a:lnTo>
                <a:lnTo>
                  <a:pt x="72" y="112"/>
                </a:lnTo>
                <a:lnTo>
                  <a:pt x="52" y="112"/>
                </a:lnTo>
                <a:lnTo>
                  <a:pt x="52" y="112"/>
                </a:lnTo>
                <a:lnTo>
                  <a:pt x="51" y="110"/>
                </a:lnTo>
                <a:lnTo>
                  <a:pt x="49" y="109"/>
                </a:lnTo>
                <a:lnTo>
                  <a:pt x="49" y="64"/>
                </a:lnTo>
                <a:lnTo>
                  <a:pt x="49" y="64"/>
                </a:lnTo>
                <a:lnTo>
                  <a:pt x="51" y="63"/>
                </a:lnTo>
                <a:lnTo>
                  <a:pt x="52" y="63"/>
                </a:lnTo>
                <a:lnTo>
                  <a:pt x="52" y="63"/>
                </a:lnTo>
                <a:close/>
                <a:moveTo>
                  <a:pt x="66" y="96"/>
                </a:moveTo>
                <a:lnTo>
                  <a:pt x="66" y="96"/>
                </a:lnTo>
                <a:lnTo>
                  <a:pt x="67" y="96"/>
                </a:lnTo>
                <a:lnTo>
                  <a:pt x="68" y="97"/>
                </a:lnTo>
                <a:lnTo>
                  <a:pt x="69" y="99"/>
                </a:lnTo>
                <a:lnTo>
                  <a:pt x="68" y="102"/>
                </a:lnTo>
                <a:lnTo>
                  <a:pt x="67" y="103"/>
                </a:lnTo>
                <a:lnTo>
                  <a:pt x="66" y="103"/>
                </a:lnTo>
                <a:lnTo>
                  <a:pt x="66" y="103"/>
                </a:lnTo>
                <a:lnTo>
                  <a:pt x="63" y="103"/>
                </a:lnTo>
                <a:lnTo>
                  <a:pt x="62" y="102"/>
                </a:lnTo>
                <a:lnTo>
                  <a:pt x="61" y="99"/>
                </a:lnTo>
                <a:lnTo>
                  <a:pt x="62" y="97"/>
                </a:lnTo>
                <a:lnTo>
                  <a:pt x="63" y="96"/>
                </a:lnTo>
                <a:lnTo>
                  <a:pt x="66" y="96"/>
                </a:lnTo>
                <a:lnTo>
                  <a:pt x="66" y="96"/>
                </a:lnTo>
                <a:close/>
                <a:moveTo>
                  <a:pt x="154" y="123"/>
                </a:moveTo>
                <a:lnTo>
                  <a:pt x="154" y="123"/>
                </a:lnTo>
                <a:lnTo>
                  <a:pt x="149" y="133"/>
                </a:lnTo>
                <a:lnTo>
                  <a:pt x="147" y="143"/>
                </a:lnTo>
                <a:lnTo>
                  <a:pt x="145" y="153"/>
                </a:lnTo>
                <a:lnTo>
                  <a:pt x="148" y="163"/>
                </a:lnTo>
                <a:lnTo>
                  <a:pt x="150" y="171"/>
                </a:lnTo>
                <a:lnTo>
                  <a:pt x="156" y="180"/>
                </a:lnTo>
                <a:lnTo>
                  <a:pt x="163" y="188"/>
                </a:lnTo>
                <a:lnTo>
                  <a:pt x="171" y="195"/>
                </a:lnTo>
                <a:lnTo>
                  <a:pt x="171" y="195"/>
                </a:lnTo>
                <a:lnTo>
                  <a:pt x="179" y="200"/>
                </a:lnTo>
                <a:lnTo>
                  <a:pt x="188" y="204"/>
                </a:lnTo>
                <a:lnTo>
                  <a:pt x="196" y="206"/>
                </a:lnTo>
                <a:lnTo>
                  <a:pt x="206" y="209"/>
                </a:lnTo>
                <a:lnTo>
                  <a:pt x="206" y="209"/>
                </a:lnTo>
                <a:lnTo>
                  <a:pt x="212" y="216"/>
                </a:lnTo>
                <a:lnTo>
                  <a:pt x="219" y="222"/>
                </a:lnTo>
                <a:lnTo>
                  <a:pt x="219" y="222"/>
                </a:lnTo>
                <a:lnTo>
                  <a:pt x="227" y="229"/>
                </a:lnTo>
                <a:lnTo>
                  <a:pt x="239" y="234"/>
                </a:lnTo>
                <a:lnTo>
                  <a:pt x="239" y="234"/>
                </a:lnTo>
                <a:lnTo>
                  <a:pt x="241" y="234"/>
                </a:lnTo>
                <a:lnTo>
                  <a:pt x="244" y="234"/>
                </a:lnTo>
                <a:lnTo>
                  <a:pt x="246" y="232"/>
                </a:lnTo>
                <a:lnTo>
                  <a:pt x="247" y="230"/>
                </a:lnTo>
                <a:lnTo>
                  <a:pt x="247" y="230"/>
                </a:lnTo>
                <a:lnTo>
                  <a:pt x="247" y="227"/>
                </a:lnTo>
                <a:lnTo>
                  <a:pt x="247" y="225"/>
                </a:lnTo>
                <a:lnTo>
                  <a:pt x="244" y="206"/>
                </a:lnTo>
                <a:lnTo>
                  <a:pt x="244" y="206"/>
                </a:lnTo>
                <a:lnTo>
                  <a:pt x="254" y="201"/>
                </a:lnTo>
                <a:lnTo>
                  <a:pt x="262" y="196"/>
                </a:lnTo>
                <a:lnTo>
                  <a:pt x="268" y="190"/>
                </a:lnTo>
                <a:lnTo>
                  <a:pt x="275" y="184"/>
                </a:lnTo>
                <a:lnTo>
                  <a:pt x="275" y="184"/>
                </a:lnTo>
                <a:lnTo>
                  <a:pt x="280" y="174"/>
                </a:lnTo>
                <a:lnTo>
                  <a:pt x="282" y="164"/>
                </a:lnTo>
                <a:lnTo>
                  <a:pt x="282" y="154"/>
                </a:lnTo>
                <a:lnTo>
                  <a:pt x="280" y="143"/>
                </a:lnTo>
                <a:lnTo>
                  <a:pt x="280" y="143"/>
                </a:lnTo>
                <a:lnTo>
                  <a:pt x="275" y="133"/>
                </a:lnTo>
                <a:lnTo>
                  <a:pt x="267" y="123"/>
                </a:lnTo>
                <a:lnTo>
                  <a:pt x="258" y="114"/>
                </a:lnTo>
                <a:lnTo>
                  <a:pt x="247" y="108"/>
                </a:lnTo>
                <a:lnTo>
                  <a:pt x="247" y="108"/>
                </a:lnTo>
                <a:lnTo>
                  <a:pt x="236" y="103"/>
                </a:lnTo>
                <a:lnTo>
                  <a:pt x="224" y="99"/>
                </a:lnTo>
                <a:lnTo>
                  <a:pt x="211" y="98"/>
                </a:lnTo>
                <a:lnTo>
                  <a:pt x="198" y="99"/>
                </a:lnTo>
                <a:lnTo>
                  <a:pt x="185" y="102"/>
                </a:lnTo>
                <a:lnTo>
                  <a:pt x="174" y="107"/>
                </a:lnTo>
                <a:lnTo>
                  <a:pt x="163" y="114"/>
                </a:lnTo>
                <a:lnTo>
                  <a:pt x="159" y="118"/>
                </a:lnTo>
                <a:lnTo>
                  <a:pt x="154" y="123"/>
                </a:lnTo>
                <a:lnTo>
                  <a:pt x="154" y="123"/>
                </a:lnTo>
                <a:close/>
                <a:moveTo>
                  <a:pt x="241" y="119"/>
                </a:moveTo>
                <a:lnTo>
                  <a:pt x="241" y="119"/>
                </a:lnTo>
                <a:lnTo>
                  <a:pt x="250" y="125"/>
                </a:lnTo>
                <a:lnTo>
                  <a:pt x="257" y="132"/>
                </a:lnTo>
                <a:lnTo>
                  <a:pt x="263" y="139"/>
                </a:lnTo>
                <a:lnTo>
                  <a:pt x="267" y="148"/>
                </a:lnTo>
                <a:lnTo>
                  <a:pt x="267" y="148"/>
                </a:lnTo>
                <a:lnTo>
                  <a:pt x="268" y="155"/>
                </a:lnTo>
                <a:lnTo>
                  <a:pt x="268" y="161"/>
                </a:lnTo>
                <a:lnTo>
                  <a:pt x="267" y="169"/>
                </a:lnTo>
                <a:lnTo>
                  <a:pt x="263" y="176"/>
                </a:lnTo>
                <a:lnTo>
                  <a:pt x="263" y="176"/>
                </a:lnTo>
                <a:lnTo>
                  <a:pt x="258" y="183"/>
                </a:lnTo>
                <a:lnTo>
                  <a:pt x="251" y="188"/>
                </a:lnTo>
                <a:lnTo>
                  <a:pt x="244" y="191"/>
                </a:lnTo>
                <a:lnTo>
                  <a:pt x="235" y="195"/>
                </a:lnTo>
                <a:lnTo>
                  <a:pt x="235" y="195"/>
                </a:lnTo>
                <a:lnTo>
                  <a:pt x="232" y="195"/>
                </a:lnTo>
                <a:lnTo>
                  <a:pt x="231" y="198"/>
                </a:lnTo>
                <a:lnTo>
                  <a:pt x="230" y="200"/>
                </a:lnTo>
                <a:lnTo>
                  <a:pt x="230" y="203"/>
                </a:lnTo>
                <a:lnTo>
                  <a:pt x="232" y="216"/>
                </a:lnTo>
                <a:lnTo>
                  <a:pt x="232" y="216"/>
                </a:lnTo>
                <a:lnTo>
                  <a:pt x="227" y="212"/>
                </a:lnTo>
                <a:lnTo>
                  <a:pt x="227" y="212"/>
                </a:lnTo>
                <a:lnTo>
                  <a:pt x="221" y="206"/>
                </a:lnTo>
                <a:lnTo>
                  <a:pt x="216" y="199"/>
                </a:lnTo>
                <a:lnTo>
                  <a:pt x="216" y="199"/>
                </a:lnTo>
                <a:lnTo>
                  <a:pt x="214" y="198"/>
                </a:lnTo>
                <a:lnTo>
                  <a:pt x="211" y="196"/>
                </a:lnTo>
                <a:lnTo>
                  <a:pt x="211" y="196"/>
                </a:lnTo>
                <a:lnTo>
                  <a:pt x="203" y="195"/>
                </a:lnTo>
                <a:lnTo>
                  <a:pt x="194" y="193"/>
                </a:lnTo>
                <a:lnTo>
                  <a:pt x="185" y="189"/>
                </a:lnTo>
                <a:lnTo>
                  <a:pt x="179" y="184"/>
                </a:lnTo>
                <a:lnTo>
                  <a:pt x="179" y="184"/>
                </a:lnTo>
                <a:lnTo>
                  <a:pt x="173" y="179"/>
                </a:lnTo>
                <a:lnTo>
                  <a:pt x="168" y="173"/>
                </a:lnTo>
                <a:lnTo>
                  <a:pt x="163" y="166"/>
                </a:lnTo>
                <a:lnTo>
                  <a:pt x="160" y="160"/>
                </a:lnTo>
                <a:lnTo>
                  <a:pt x="159" y="153"/>
                </a:lnTo>
                <a:lnTo>
                  <a:pt x="159" y="145"/>
                </a:lnTo>
                <a:lnTo>
                  <a:pt x="161" y="138"/>
                </a:lnTo>
                <a:lnTo>
                  <a:pt x="165" y="132"/>
                </a:lnTo>
                <a:lnTo>
                  <a:pt x="165" y="132"/>
                </a:lnTo>
                <a:lnTo>
                  <a:pt x="173" y="123"/>
                </a:lnTo>
                <a:lnTo>
                  <a:pt x="181" y="118"/>
                </a:lnTo>
                <a:lnTo>
                  <a:pt x="190" y="114"/>
                </a:lnTo>
                <a:lnTo>
                  <a:pt x="201" y="112"/>
                </a:lnTo>
                <a:lnTo>
                  <a:pt x="211" y="112"/>
                </a:lnTo>
                <a:lnTo>
                  <a:pt x="222" y="113"/>
                </a:lnTo>
                <a:lnTo>
                  <a:pt x="232" y="115"/>
                </a:lnTo>
                <a:lnTo>
                  <a:pt x="241" y="119"/>
                </a:lnTo>
                <a:lnTo>
                  <a:pt x="241" y="119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>
              <a:latin typeface="+mj-lt"/>
            </a:endParaRPr>
          </a:p>
        </p:txBody>
      </p:sp>
      <p:sp>
        <p:nvSpPr>
          <p:cNvPr id="60" name="Freeform 164">
            <a:extLst>
              <a:ext uri="{FF2B5EF4-FFF2-40B4-BE49-F238E27FC236}">
                <a16:creationId xmlns:a16="http://schemas.microsoft.com/office/drawing/2014/main" id="{9A1ADAF1-38B4-87CB-4F98-D0B2CA8DFA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280537" y="1651728"/>
            <a:ext cx="596934" cy="531516"/>
          </a:xfrm>
          <a:custGeom>
            <a:avLst/>
            <a:gdLst>
              <a:gd name="T0" fmla="*/ 171 w 3653"/>
              <a:gd name="T1" fmla="*/ 2242 h 3248"/>
              <a:gd name="T2" fmla="*/ 171 w 3653"/>
              <a:gd name="T3" fmla="*/ 2273 h 3248"/>
              <a:gd name="T4" fmla="*/ 1756 w 3653"/>
              <a:gd name="T5" fmla="*/ 3070 h 3248"/>
              <a:gd name="T6" fmla="*/ 1897 w 3653"/>
              <a:gd name="T7" fmla="*/ 3070 h 3248"/>
              <a:gd name="T8" fmla="*/ 3481 w 3653"/>
              <a:gd name="T9" fmla="*/ 2273 h 3248"/>
              <a:gd name="T10" fmla="*/ 3481 w 3653"/>
              <a:gd name="T11" fmla="*/ 2242 h 3248"/>
              <a:gd name="T12" fmla="*/ 2005 w 3653"/>
              <a:gd name="T13" fmla="*/ 2572 h 3248"/>
              <a:gd name="T14" fmla="*/ 1827 w 3653"/>
              <a:gd name="T15" fmla="*/ 2614 h 3248"/>
              <a:gd name="T16" fmla="*/ 1647 w 3653"/>
              <a:gd name="T17" fmla="*/ 2572 h 3248"/>
              <a:gd name="T18" fmla="*/ 1962 w 3653"/>
              <a:gd name="T19" fmla="*/ 1956 h 3248"/>
              <a:gd name="T20" fmla="*/ 1780 w 3653"/>
              <a:gd name="T21" fmla="*/ 1977 h 3248"/>
              <a:gd name="T22" fmla="*/ 571 w 3653"/>
              <a:gd name="T23" fmla="*/ 1401 h 3248"/>
              <a:gd name="T24" fmla="*/ 169 w 3653"/>
              <a:gd name="T25" fmla="*/ 1617 h 3248"/>
              <a:gd name="T26" fmla="*/ 177 w 3653"/>
              <a:gd name="T27" fmla="*/ 1648 h 3248"/>
              <a:gd name="T28" fmla="*/ 1791 w 3653"/>
              <a:gd name="T29" fmla="*/ 2444 h 3248"/>
              <a:gd name="T30" fmla="*/ 1931 w 3653"/>
              <a:gd name="T31" fmla="*/ 2421 h 3248"/>
              <a:gd name="T32" fmla="*/ 3485 w 3653"/>
              <a:gd name="T33" fmla="*/ 1631 h 3248"/>
              <a:gd name="T34" fmla="*/ 3476 w 3653"/>
              <a:gd name="T35" fmla="*/ 1600 h 3248"/>
              <a:gd name="T36" fmla="*/ 1791 w 3653"/>
              <a:gd name="T37" fmla="*/ 171 h 3248"/>
              <a:gd name="T38" fmla="*/ 177 w 3653"/>
              <a:gd name="T39" fmla="*/ 966 h 3248"/>
              <a:gd name="T40" fmla="*/ 169 w 3653"/>
              <a:gd name="T41" fmla="*/ 997 h 3248"/>
              <a:gd name="T42" fmla="*/ 1722 w 3653"/>
              <a:gd name="T43" fmla="*/ 1788 h 3248"/>
              <a:gd name="T44" fmla="*/ 1862 w 3653"/>
              <a:gd name="T45" fmla="*/ 1810 h 3248"/>
              <a:gd name="T46" fmla="*/ 3476 w 3653"/>
              <a:gd name="T47" fmla="*/ 1014 h 3248"/>
              <a:gd name="T48" fmla="*/ 3485 w 3653"/>
              <a:gd name="T49" fmla="*/ 983 h 3248"/>
              <a:gd name="T50" fmla="*/ 1930 w 3653"/>
              <a:gd name="T51" fmla="*/ 192 h 3248"/>
              <a:gd name="T52" fmla="*/ 1827 w 3653"/>
              <a:gd name="T53" fmla="*/ 0 h 3248"/>
              <a:gd name="T54" fmla="*/ 2005 w 3653"/>
              <a:gd name="T55" fmla="*/ 42 h 3248"/>
              <a:gd name="T56" fmla="*/ 3613 w 3653"/>
              <a:gd name="T57" fmla="*/ 870 h 3248"/>
              <a:gd name="T58" fmla="*/ 3653 w 3653"/>
              <a:gd name="T59" fmla="*/ 990 h 3248"/>
              <a:gd name="T60" fmla="*/ 3615 w 3653"/>
              <a:gd name="T61" fmla="*/ 1109 h 3248"/>
              <a:gd name="T62" fmla="*/ 3541 w 3653"/>
              <a:gd name="T63" fmla="*/ 1171 h 3248"/>
              <a:gd name="T64" fmla="*/ 3593 w 3653"/>
              <a:gd name="T65" fmla="*/ 1481 h 3248"/>
              <a:gd name="T66" fmla="*/ 3650 w 3653"/>
              <a:gd name="T67" fmla="*/ 1591 h 3248"/>
              <a:gd name="T68" fmla="*/ 3630 w 3653"/>
              <a:gd name="T69" fmla="*/ 1717 h 3248"/>
              <a:gd name="T70" fmla="*/ 3541 w 3653"/>
              <a:gd name="T71" fmla="*/ 1805 h 3248"/>
              <a:gd name="T72" fmla="*/ 3593 w 3653"/>
              <a:gd name="T73" fmla="*/ 2114 h 3248"/>
              <a:gd name="T74" fmla="*/ 3650 w 3653"/>
              <a:gd name="T75" fmla="*/ 2225 h 3248"/>
              <a:gd name="T76" fmla="*/ 3630 w 3653"/>
              <a:gd name="T77" fmla="*/ 2350 h 3248"/>
              <a:gd name="T78" fmla="*/ 3541 w 3653"/>
              <a:gd name="T79" fmla="*/ 2439 h 3248"/>
              <a:gd name="T80" fmla="*/ 1872 w 3653"/>
              <a:gd name="T81" fmla="*/ 3245 h 3248"/>
              <a:gd name="T82" fmla="*/ 1690 w 3653"/>
              <a:gd name="T83" fmla="*/ 3224 h 3248"/>
              <a:gd name="T84" fmla="*/ 60 w 3653"/>
              <a:gd name="T85" fmla="*/ 2401 h 3248"/>
              <a:gd name="T86" fmla="*/ 2 w 3653"/>
              <a:gd name="T87" fmla="*/ 2290 h 3248"/>
              <a:gd name="T88" fmla="*/ 22 w 3653"/>
              <a:gd name="T89" fmla="*/ 2164 h 3248"/>
              <a:gd name="T90" fmla="*/ 112 w 3653"/>
              <a:gd name="T91" fmla="*/ 2077 h 3248"/>
              <a:gd name="T92" fmla="*/ 60 w 3653"/>
              <a:gd name="T93" fmla="*/ 1768 h 3248"/>
              <a:gd name="T94" fmla="*/ 2 w 3653"/>
              <a:gd name="T95" fmla="*/ 1657 h 3248"/>
              <a:gd name="T96" fmla="*/ 22 w 3653"/>
              <a:gd name="T97" fmla="*/ 1532 h 3248"/>
              <a:gd name="T98" fmla="*/ 112 w 3653"/>
              <a:gd name="T99" fmla="*/ 1443 h 3248"/>
              <a:gd name="T100" fmla="*/ 60 w 3653"/>
              <a:gd name="T101" fmla="*/ 1134 h 3248"/>
              <a:gd name="T102" fmla="*/ 2 w 3653"/>
              <a:gd name="T103" fmla="*/ 1023 h 3248"/>
              <a:gd name="T104" fmla="*/ 22 w 3653"/>
              <a:gd name="T105" fmla="*/ 898 h 3248"/>
              <a:gd name="T106" fmla="*/ 112 w 3653"/>
              <a:gd name="T107" fmla="*/ 809 h 3248"/>
              <a:gd name="T108" fmla="*/ 1780 w 3653"/>
              <a:gd name="T109" fmla="*/ 2 h 3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53" h="3248">
                <a:moveTo>
                  <a:pt x="571" y="2035"/>
                </a:moveTo>
                <a:lnTo>
                  <a:pt x="187" y="2226"/>
                </a:lnTo>
                <a:lnTo>
                  <a:pt x="177" y="2234"/>
                </a:lnTo>
                <a:lnTo>
                  <a:pt x="171" y="2242"/>
                </a:lnTo>
                <a:lnTo>
                  <a:pt x="169" y="2251"/>
                </a:lnTo>
                <a:lnTo>
                  <a:pt x="167" y="2257"/>
                </a:lnTo>
                <a:lnTo>
                  <a:pt x="169" y="2265"/>
                </a:lnTo>
                <a:lnTo>
                  <a:pt x="171" y="2273"/>
                </a:lnTo>
                <a:lnTo>
                  <a:pt x="177" y="2282"/>
                </a:lnTo>
                <a:lnTo>
                  <a:pt x="187" y="2288"/>
                </a:lnTo>
                <a:lnTo>
                  <a:pt x="1722" y="3055"/>
                </a:lnTo>
                <a:lnTo>
                  <a:pt x="1756" y="3070"/>
                </a:lnTo>
                <a:lnTo>
                  <a:pt x="1791" y="3077"/>
                </a:lnTo>
                <a:lnTo>
                  <a:pt x="1827" y="3080"/>
                </a:lnTo>
                <a:lnTo>
                  <a:pt x="1862" y="3077"/>
                </a:lnTo>
                <a:lnTo>
                  <a:pt x="1897" y="3070"/>
                </a:lnTo>
                <a:lnTo>
                  <a:pt x="1931" y="3055"/>
                </a:lnTo>
                <a:lnTo>
                  <a:pt x="3466" y="2288"/>
                </a:lnTo>
                <a:lnTo>
                  <a:pt x="3476" y="2282"/>
                </a:lnTo>
                <a:lnTo>
                  <a:pt x="3481" y="2273"/>
                </a:lnTo>
                <a:lnTo>
                  <a:pt x="3485" y="2265"/>
                </a:lnTo>
                <a:lnTo>
                  <a:pt x="3485" y="2257"/>
                </a:lnTo>
                <a:lnTo>
                  <a:pt x="3485" y="2251"/>
                </a:lnTo>
                <a:lnTo>
                  <a:pt x="3481" y="2242"/>
                </a:lnTo>
                <a:lnTo>
                  <a:pt x="3476" y="2234"/>
                </a:lnTo>
                <a:lnTo>
                  <a:pt x="3466" y="2226"/>
                </a:lnTo>
                <a:lnTo>
                  <a:pt x="3081" y="2035"/>
                </a:lnTo>
                <a:lnTo>
                  <a:pt x="2005" y="2572"/>
                </a:lnTo>
                <a:lnTo>
                  <a:pt x="1962" y="2590"/>
                </a:lnTo>
                <a:lnTo>
                  <a:pt x="1918" y="2603"/>
                </a:lnTo>
                <a:lnTo>
                  <a:pt x="1872" y="2611"/>
                </a:lnTo>
                <a:lnTo>
                  <a:pt x="1827" y="2614"/>
                </a:lnTo>
                <a:lnTo>
                  <a:pt x="1780" y="2611"/>
                </a:lnTo>
                <a:lnTo>
                  <a:pt x="1735" y="2603"/>
                </a:lnTo>
                <a:lnTo>
                  <a:pt x="1690" y="2590"/>
                </a:lnTo>
                <a:lnTo>
                  <a:pt x="1647" y="2572"/>
                </a:lnTo>
                <a:lnTo>
                  <a:pt x="571" y="2035"/>
                </a:lnTo>
                <a:close/>
                <a:moveTo>
                  <a:pt x="3081" y="1401"/>
                </a:moveTo>
                <a:lnTo>
                  <a:pt x="2005" y="1938"/>
                </a:lnTo>
                <a:lnTo>
                  <a:pt x="1962" y="1956"/>
                </a:lnTo>
                <a:lnTo>
                  <a:pt x="1918" y="1969"/>
                </a:lnTo>
                <a:lnTo>
                  <a:pt x="1872" y="1977"/>
                </a:lnTo>
                <a:lnTo>
                  <a:pt x="1827" y="1980"/>
                </a:lnTo>
                <a:lnTo>
                  <a:pt x="1780" y="1977"/>
                </a:lnTo>
                <a:lnTo>
                  <a:pt x="1735" y="1969"/>
                </a:lnTo>
                <a:lnTo>
                  <a:pt x="1690" y="1956"/>
                </a:lnTo>
                <a:lnTo>
                  <a:pt x="1647" y="1938"/>
                </a:lnTo>
                <a:lnTo>
                  <a:pt x="571" y="1401"/>
                </a:lnTo>
                <a:lnTo>
                  <a:pt x="187" y="1593"/>
                </a:lnTo>
                <a:lnTo>
                  <a:pt x="177" y="1600"/>
                </a:lnTo>
                <a:lnTo>
                  <a:pt x="171" y="1608"/>
                </a:lnTo>
                <a:lnTo>
                  <a:pt x="169" y="1617"/>
                </a:lnTo>
                <a:lnTo>
                  <a:pt x="167" y="1624"/>
                </a:lnTo>
                <a:lnTo>
                  <a:pt x="169" y="1631"/>
                </a:lnTo>
                <a:lnTo>
                  <a:pt x="171" y="1639"/>
                </a:lnTo>
                <a:lnTo>
                  <a:pt x="177" y="1648"/>
                </a:lnTo>
                <a:lnTo>
                  <a:pt x="187" y="1655"/>
                </a:lnTo>
                <a:lnTo>
                  <a:pt x="1722" y="2421"/>
                </a:lnTo>
                <a:lnTo>
                  <a:pt x="1756" y="2436"/>
                </a:lnTo>
                <a:lnTo>
                  <a:pt x="1791" y="2444"/>
                </a:lnTo>
                <a:lnTo>
                  <a:pt x="1827" y="2446"/>
                </a:lnTo>
                <a:lnTo>
                  <a:pt x="1862" y="2444"/>
                </a:lnTo>
                <a:lnTo>
                  <a:pt x="1897" y="2436"/>
                </a:lnTo>
                <a:lnTo>
                  <a:pt x="1931" y="2421"/>
                </a:lnTo>
                <a:lnTo>
                  <a:pt x="3466" y="1655"/>
                </a:lnTo>
                <a:lnTo>
                  <a:pt x="3476" y="1648"/>
                </a:lnTo>
                <a:lnTo>
                  <a:pt x="3481" y="1639"/>
                </a:lnTo>
                <a:lnTo>
                  <a:pt x="3485" y="1631"/>
                </a:lnTo>
                <a:lnTo>
                  <a:pt x="3485" y="1624"/>
                </a:lnTo>
                <a:lnTo>
                  <a:pt x="3485" y="1617"/>
                </a:lnTo>
                <a:lnTo>
                  <a:pt x="3481" y="1608"/>
                </a:lnTo>
                <a:lnTo>
                  <a:pt x="3476" y="1600"/>
                </a:lnTo>
                <a:lnTo>
                  <a:pt x="3466" y="1593"/>
                </a:lnTo>
                <a:lnTo>
                  <a:pt x="3081" y="1401"/>
                </a:lnTo>
                <a:close/>
                <a:moveTo>
                  <a:pt x="1827" y="168"/>
                </a:moveTo>
                <a:lnTo>
                  <a:pt x="1791" y="171"/>
                </a:lnTo>
                <a:lnTo>
                  <a:pt x="1756" y="179"/>
                </a:lnTo>
                <a:lnTo>
                  <a:pt x="1722" y="192"/>
                </a:lnTo>
                <a:lnTo>
                  <a:pt x="187" y="959"/>
                </a:lnTo>
                <a:lnTo>
                  <a:pt x="177" y="966"/>
                </a:lnTo>
                <a:lnTo>
                  <a:pt x="171" y="974"/>
                </a:lnTo>
                <a:lnTo>
                  <a:pt x="169" y="983"/>
                </a:lnTo>
                <a:lnTo>
                  <a:pt x="167" y="990"/>
                </a:lnTo>
                <a:lnTo>
                  <a:pt x="169" y="997"/>
                </a:lnTo>
                <a:lnTo>
                  <a:pt x="171" y="1005"/>
                </a:lnTo>
                <a:lnTo>
                  <a:pt x="177" y="1014"/>
                </a:lnTo>
                <a:lnTo>
                  <a:pt x="187" y="1021"/>
                </a:lnTo>
                <a:lnTo>
                  <a:pt x="1722" y="1788"/>
                </a:lnTo>
                <a:lnTo>
                  <a:pt x="1756" y="1802"/>
                </a:lnTo>
                <a:lnTo>
                  <a:pt x="1791" y="1810"/>
                </a:lnTo>
                <a:lnTo>
                  <a:pt x="1827" y="1812"/>
                </a:lnTo>
                <a:lnTo>
                  <a:pt x="1862" y="1810"/>
                </a:lnTo>
                <a:lnTo>
                  <a:pt x="1897" y="1802"/>
                </a:lnTo>
                <a:lnTo>
                  <a:pt x="1931" y="1788"/>
                </a:lnTo>
                <a:lnTo>
                  <a:pt x="3466" y="1021"/>
                </a:lnTo>
                <a:lnTo>
                  <a:pt x="3476" y="1014"/>
                </a:lnTo>
                <a:lnTo>
                  <a:pt x="3481" y="1005"/>
                </a:lnTo>
                <a:lnTo>
                  <a:pt x="3485" y="997"/>
                </a:lnTo>
                <a:lnTo>
                  <a:pt x="3485" y="990"/>
                </a:lnTo>
                <a:lnTo>
                  <a:pt x="3485" y="983"/>
                </a:lnTo>
                <a:lnTo>
                  <a:pt x="3481" y="974"/>
                </a:lnTo>
                <a:lnTo>
                  <a:pt x="3476" y="966"/>
                </a:lnTo>
                <a:lnTo>
                  <a:pt x="3466" y="959"/>
                </a:lnTo>
                <a:lnTo>
                  <a:pt x="1930" y="192"/>
                </a:lnTo>
                <a:lnTo>
                  <a:pt x="1897" y="179"/>
                </a:lnTo>
                <a:lnTo>
                  <a:pt x="1862" y="171"/>
                </a:lnTo>
                <a:lnTo>
                  <a:pt x="1827" y="168"/>
                </a:lnTo>
                <a:close/>
                <a:moveTo>
                  <a:pt x="1827" y="0"/>
                </a:moveTo>
                <a:lnTo>
                  <a:pt x="1872" y="2"/>
                </a:lnTo>
                <a:lnTo>
                  <a:pt x="1918" y="10"/>
                </a:lnTo>
                <a:lnTo>
                  <a:pt x="1962" y="23"/>
                </a:lnTo>
                <a:lnTo>
                  <a:pt x="2005" y="42"/>
                </a:lnTo>
                <a:lnTo>
                  <a:pt x="3541" y="809"/>
                </a:lnTo>
                <a:lnTo>
                  <a:pt x="3569" y="826"/>
                </a:lnTo>
                <a:lnTo>
                  <a:pt x="3593" y="847"/>
                </a:lnTo>
                <a:lnTo>
                  <a:pt x="3613" y="870"/>
                </a:lnTo>
                <a:lnTo>
                  <a:pt x="3630" y="898"/>
                </a:lnTo>
                <a:lnTo>
                  <a:pt x="3642" y="927"/>
                </a:lnTo>
                <a:lnTo>
                  <a:pt x="3650" y="958"/>
                </a:lnTo>
                <a:lnTo>
                  <a:pt x="3653" y="990"/>
                </a:lnTo>
                <a:lnTo>
                  <a:pt x="3650" y="1023"/>
                </a:lnTo>
                <a:lnTo>
                  <a:pt x="3642" y="1054"/>
                </a:lnTo>
                <a:lnTo>
                  <a:pt x="3630" y="1083"/>
                </a:lnTo>
                <a:lnTo>
                  <a:pt x="3615" y="1109"/>
                </a:lnTo>
                <a:lnTo>
                  <a:pt x="3593" y="1134"/>
                </a:lnTo>
                <a:lnTo>
                  <a:pt x="3569" y="1154"/>
                </a:lnTo>
                <a:lnTo>
                  <a:pt x="3541" y="1171"/>
                </a:lnTo>
                <a:lnTo>
                  <a:pt x="3541" y="1171"/>
                </a:lnTo>
                <a:lnTo>
                  <a:pt x="3268" y="1307"/>
                </a:lnTo>
                <a:lnTo>
                  <a:pt x="3541" y="1443"/>
                </a:lnTo>
                <a:lnTo>
                  <a:pt x="3569" y="1460"/>
                </a:lnTo>
                <a:lnTo>
                  <a:pt x="3593" y="1481"/>
                </a:lnTo>
                <a:lnTo>
                  <a:pt x="3613" y="1504"/>
                </a:lnTo>
                <a:lnTo>
                  <a:pt x="3630" y="1532"/>
                </a:lnTo>
                <a:lnTo>
                  <a:pt x="3642" y="1560"/>
                </a:lnTo>
                <a:lnTo>
                  <a:pt x="3650" y="1591"/>
                </a:lnTo>
                <a:lnTo>
                  <a:pt x="3653" y="1624"/>
                </a:lnTo>
                <a:lnTo>
                  <a:pt x="3650" y="1657"/>
                </a:lnTo>
                <a:lnTo>
                  <a:pt x="3642" y="1688"/>
                </a:lnTo>
                <a:lnTo>
                  <a:pt x="3630" y="1717"/>
                </a:lnTo>
                <a:lnTo>
                  <a:pt x="3613" y="1743"/>
                </a:lnTo>
                <a:lnTo>
                  <a:pt x="3593" y="1768"/>
                </a:lnTo>
                <a:lnTo>
                  <a:pt x="3569" y="1788"/>
                </a:lnTo>
                <a:lnTo>
                  <a:pt x="3541" y="1805"/>
                </a:lnTo>
                <a:lnTo>
                  <a:pt x="3268" y="1940"/>
                </a:lnTo>
                <a:lnTo>
                  <a:pt x="3541" y="2077"/>
                </a:lnTo>
                <a:lnTo>
                  <a:pt x="3569" y="2093"/>
                </a:lnTo>
                <a:lnTo>
                  <a:pt x="3593" y="2114"/>
                </a:lnTo>
                <a:lnTo>
                  <a:pt x="3613" y="2138"/>
                </a:lnTo>
                <a:lnTo>
                  <a:pt x="3630" y="2164"/>
                </a:lnTo>
                <a:lnTo>
                  <a:pt x="3642" y="2194"/>
                </a:lnTo>
                <a:lnTo>
                  <a:pt x="3650" y="2225"/>
                </a:lnTo>
                <a:lnTo>
                  <a:pt x="3653" y="2257"/>
                </a:lnTo>
                <a:lnTo>
                  <a:pt x="3650" y="2290"/>
                </a:lnTo>
                <a:lnTo>
                  <a:pt x="3642" y="2322"/>
                </a:lnTo>
                <a:lnTo>
                  <a:pt x="3630" y="2350"/>
                </a:lnTo>
                <a:lnTo>
                  <a:pt x="3615" y="2377"/>
                </a:lnTo>
                <a:lnTo>
                  <a:pt x="3593" y="2401"/>
                </a:lnTo>
                <a:lnTo>
                  <a:pt x="3569" y="2421"/>
                </a:lnTo>
                <a:lnTo>
                  <a:pt x="3541" y="2439"/>
                </a:lnTo>
                <a:lnTo>
                  <a:pt x="2005" y="3206"/>
                </a:lnTo>
                <a:lnTo>
                  <a:pt x="1962" y="3224"/>
                </a:lnTo>
                <a:lnTo>
                  <a:pt x="1918" y="3237"/>
                </a:lnTo>
                <a:lnTo>
                  <a:pt x="1872" y="3245"/>
                </a:lnTo>
                <a:lnTo>
                  <a:pt x="1827" y="3248"/>
                </a:lnTo>
                <a:lnTo>
                  <a:pt x="1780" y="3245"/>
                </a:lnTo>
                <a:lnTo>
                  <a:pt x="1735" y="3237"/>
                </a:lnTo>
                <a:lnTo>
                  <a:pt x="1690" y="3224"/>
                </a:lnTo>
                <a:lnTo>
                  <a:pt x="1647" y="3206"/>
                </a:lnTo>
                <a:lnTo>
                  <a:pt x="112" y="2439"/>
                </a:lnTo>
                <a:lnTo>
                  <a:pt x="84" y="2421"/>
                </a:lnTo>
                <a:lnTo>
                  <a:pt x="60" y="2401"/>
                </a:lnTo>
                <a:lnTo>
                  <a:pt x="39" y="2377"/>
                </a:lnTo>
                <a:lnTo>
                  <a:pt x="22" y="2350"/>
                </a:lnTo>
                <a:lnTo>
                  <a:pt x="10" y="2322"/>
                </a:lnTo>
                <a:lnTo>
                  <a:pt x="2" y="2290"/>
                </a:lnTo>
                <a:lnTo>
                  <a:pt x="0" y="2257"/>
                </a:lnTo>
                <a:lnTo>
                  <a:pt x="2" y="2225"/>
                </a:lnTo>
                <a:lnTo>
                  <a:pt x="10" y="2194"/>
                </a:lnTo>
                <a:lnTo>
                  <a:pt x="22" y="2164"/>
                </a:lnTo>
                <a:lnTo>
                  <a:pt x="39" y="2138"/>
                </a:lnTo>
                <a:lnTo>
                  <a:pt x="60" y="2114"/>
                </a:lnTo>
                <a:lnTo>
                  <a:pt x="84" y="2093"/>
                </a:lnTo>
                <a:lnTo>
                  <a:pt x="112" y="2077"/>
                </a:lnTo>
                <a:lnTo>
                  <a:pt x="384" y="1940"/>
                </a:lnTo>
                <a:lnTo>
                  <a:pt x="112" y="1805"/>
                </a:lnTo>
                <a:lnTo>
                  <a:pt x="84" y="1788"/>
                </a:lnTo>
                <a:lnTo>
                  <a:pt x="60" y="1768"/>
                </a:lnTo>
                <a:lnTo>
                  <a:pt x="39" y="1743"/>
                </a:lnTo>
                <a:lnTo>
                  <a:pt x="22" y="1717"/>
                </a:lnTo>
                <a:lnTo>
                  <a:pt x="10" y="1688"/>
                </a:lnTo>
                <a:lnTo>
                  <a:pt x="2" y="1657"/>
                </a:lnTo>
                <a:lnTo>
                  <a:pt x="0" y="1624"/>
                </a:lnTo>
                <a:lnTo>
                  <a:pt x="2" y="1591"/>
                </a:lnTo>
                <a:lnTo>
                  <a:pt x="10" y="1560"/>
                </a:lnTo>
                <a:lnTo>
                  <a:pt x="22" y="1532"/>
                </a:lnTo>
                <a:lnTo>
                  <a:pt x="39" y="1504"/>
                </a:lnTo>
                <a:lnTo>
                  <a:pt x="60" y="1481"/>
                </a:lnTo>
                <a:lnTo>
                  <a:pt x="84" y="1460"/>
                </a:lnTo>
                <a:lnTo>
                  <a:pt x="112" y="1443"/>
                </a:lnTo>
                <a:lnTo>
                  <a:pt x="384" y="1307"/>
                </a:lnTo>
                <a:lnTo>
                  <a:pt x="112" y="1171"/>
                </a:lnTo>
                <a:lnTo>
                  <a:pt x="84" y="1154"/>
                </a:lnTo>
                <a:lnTo>
                  <a:pt x="60" y="1134"/>
                </a:lnTo>
                <a:lnTo>
                  <a:pt x="39" y="1109"/>
                </a:lnTo>
                <a:lnTo>
                  <a:pt x="22" y="1083"/>
                </a:lnTo>
                <a:lnTo>
                  <a:pt x="10" y="1054"/>
                </a:lnTo>
                <a:lnTo>
                  <a:pt x="2" y="1023"/>
                </a:lnTo>
                <a:lnTo>
                  <a:pt x="0" y="990"/>
                </a:lnTo>
                <a:lnTo>
                  <a:pt x="2" y="958"/>
                </a:lnTo>
                <a:lnTo>
                  <a:pt x="10" y="927"/>
                </a:lnTo>
                <a:lnTo>
                  <a:pt x="22" y="898"/>
                </a:lnTo>
                <a:lnTo>
                  <a:pt x="39" y="870"/>
                </a:lnTo>
                <a:lnTo>
                  <a:pt x="60" y="847"/>
                </a:lnTo>
                <a:lnTo>
                  <a:pt x="84" y="826"/>
                </a:lnTo>
                <a:lnTo>
                  <a:pt x="112" y="809"/>
                </a:lnTo>
                <a:lnTo>
                  <a:pt x="1647" y="42"/>
                </a:lnTo>
                <a:lnTo>
                  <a:pt x="1690" y="23"/>
                </a:lnTo>
                <a:lnTo>
                  <a:pt x="1735" y="10"/>
                </a:lnTo>
                <a:lnTo>
                  <a:pt x="1780" y="2"/>
                </a:lnTo>
                <a:lnTo>
                  <a:pt x="1827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2E31874-76F4-BCC6-3574-28956702E19F}"/>
              </a:ext>
            </a:extLst>
          </p:cNvPr>
          <p:cNvGrpSpPr/>
          <p:nvPr userDrawn="1"/>
        </p:nvGrpSpPr>
        <p:grpSpPr>
          <a:xfrm>
            <a:off x="10340086" y="2774316"/>
            <a:ext cx="477837" cy="398463"/>
            <a:chOff x="10987088" y="1993900"/>
            <a:chExt cx="477837" cy="398463"/>
          </a:xfrm>
          <a:solidFill>
            <a:schemeClr val="tx1"/>
          </a:solidFill>
        </p:grpSpPr>
        <p:sp>
          <p:nvSpPr>
            <p:cNvPr id="127" name="Freeform 107">
              <a:extLst>
                <a:ext uri="{FF2B5EF4-FFF2-40B4-BE49-F238E27FC236}">
                  <a16:creationId xmlns:a16="http://schemas.microsoft.com/office/drawing/2014/main" id="{58276E5E-BF6A-7F31-8A82-E2FFA3B0B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7088" y="1993900"/>
              <a:ext cx="396875" cy="398463"/>
            </a:xfrm>
            <a:custGeom>
              <a:avLst/>
              <a:gdLst>
                <a:gd name="T0" fmla="*/ 0 w 2745"/>
                <a:gd name="T1" fmla="*/ 0 h 2770"/>
                <a:gd name="T2" fmla="*/ 371 w 2745"/>
                <a:gd name="T3" fmla="*/ 0 h 2770"/>
                <a:gd name="T4" fmla="*/ 371 w 2745"/>
                <a:gd name="T5" fmla="*/ 2398 h 2770"/>
                <a:gd name="T6" fmla="*/ 2745 w 2745"/>
                <a:gd name="T7" fmla="*/ 2398 h 2770"/>
                <a:gd name="T8" fmla="*/ 2745 w 2745"/>
                <a:gd name="T9" fmla="*/ 2770 h 2770"/>
                <a:gd name="T10" fmla="*/ 0 w 2745"/>
                <a:gd name="T11" fmla="*/ 2770 h 2770"/>
                <a:gd name="T12" fmla="*/ 0 w 2745"/>
                <a:gd name="T13" fmla="*/ 0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5" h="2770">
                  <a:moveTo>
                    <a:pt x="0" y="0"/>
                  </a:moveTo>
                  <a:lnTo>
                    <a:pt x="371" y="0"/>
                  </a:lnTo>
                  <a:lnTo>
                    <a:pt x="371" y="2398"/>
                  </a:lnTo>
                  <a:lnTo>
                    <a:pt x="2745" y="2398"/>
                  </a:lnTo>
                  <a:lnTo>
                    <a:pt x="2745" y="2770"/>
                  </a:lnTo>
                  <a:lnTo>
                    <a:pt x="0" y="27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08">
              <a:extLst>
                <a:ext uri="{FF2B5EF4-FFF2-40B4-BE49-F238E27FC236}">
                  <a16:creationId xmlns:a16="http://schemas.microsoft.com/office/drawing/2014/main" id="{6C53BB42-B6B7-39FA-756F-76050B64C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6463" y="2047875"/>
              <a:ext cx="398462" cy="249238"/>
            </a:xfrm>
            <a:custGeom>
              <a:avLst/>
              <a:gdLst>
                <a:gd name="T0" fmla="*/ 2761 w 2761"/>
                <a:gd name="T1" fmla="*/ 0 h 1725"/>
                <a:gd name="T2" fmla="*/ 2559 w 2761"/>
                <a:gd name="T3" fmla="*/ 1146 h 1725"/>
                <a:gd name="T4" fmla="*/ 2274 w 2761"/>
                <a:gd name="T5" fmla="*/ 861 h 1725"/>
                <a:gd name="T6" fmla="*/ 1411 w 2761"/>
                <a:gd name="T7" fmla="*/ 1725 h 1725"/>
                <a:gd name="T8" fmla="*/ 864 w 2761"/>
                <a:gd name="T9" fmla="*/ 1177 h 1725"/>
                <a:gd name="T10" fmla="*/ 349 w 2761"/>
                <a:gd name="T11" fmla="*/ 1693 h 1725"/>
                <a:gd name="T12" fmla="*/ 0 w 2761"/>
                <a:gd name="T13" fmla="*/ 1341 h 1725"/>
                <a:gd name="T14" fmla="*/ 864 w 2761"/>
                <a:gd name="T15" fmla="*/ 476 h 1725"/>
                <a:gd name="T16" fmla="*/ 1411 w 2761"/>
                <a:gd name="T17" fmla="*/ 1025 h 1725"/>
                <a:gd name="T18" fmla="*/ 1924 w 2761"/>
                <a:gd name="T19" fmla="*/ 509 h 1725"/>
                <a:gd name="T20" fmla="*/ 1618 w 2761"/>
                <a:gd name="T21" fmla="*/ 202 h 1725"/>
                <a:gd name="T22" fmla="*/ 2761 w 2761"/>
                <a:gd name="T23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61" h="1725">
                  <a:moveTo>
                    <a:pt x="2761" y="0"/>
                  </a:moveTo>
                  <a:lnTo>
                    <a:pt x="2559" y="1146"/>
                  </a:lnTo>
                  <a:lnTo>
                    <a:pt x="2274" y="861"/>
                  </a:lnTo>
                  <a:lnTo>
                    <a:pt x="1411" y="1725"/>
                  </a:lnTo>
                  <a:lnTo>
                    <a:pt x="864" y="1177"/>
                  </a:lnTo>
                  <a:lnTo>
                    <a:pt x="349" y="1693"/>
                  </a:lnTo>
                  <a:lnTo>
                    <a:pt x="0" y="1341"/>
                  </a:lnTo>
                  <a:lnTo>
                    <a:pt x="864" y="476"/>
                  </a:lnTo>
                  <a:lnTo>
                    <a:pt x="1411" y="1025"/>
                  </a:lnTo>
                  <a:lnTo>
                    <a:pt x="1924" y="509"/>
                  </a:lnTo>
                  <a:lnTo>
                    <a:pt x="1618" y="202"/>
                  </a:lnTo>
                  <a:lnTo>
                    <a:pt x="27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0" name="Freeform 863">
            <a:extLst>
              <a:ext uri="{FF2B5EF4-FFF2-40B4-BE49-F238E27FC236}">
                <a16:creationId xmlns:a16="http://schemas.microsoft.com/office/drawing/2014/main" id="{1D8353BB-33FE-5207-A5BE-D2C8915FE2D5}"/>
              </a:ext>
            </a:extLst>
          </p:cNvPr>
          <p:cNvSpPr>
            <a:spLocks noEditPoints="1"/>
          </p:cNvSpPr>
          <p:nvPr/>
        </p:nvSpPr>
        <p:spPr bwMode="auto">
          <a:xfrm>
            <a:off x="10359982" y="3724693"/>
            <a:ext cx="438044" cy="584059"/>
          </a:xfrm>
          <a:custGeom>
            <a:avLst/>
            <a:gdLst>
              <a:gd name="T0" fmla="*/ 11 w 235"/>
              <a:gd name="T1" fmla="*/ 313 h 313"/>
              <a:gd name="T2" fmla="*/ 0 w 235"/>
              <a:gd name="T3" fmla="*/ 303 h 313"/>
              <a:gd name="T4" fmla="*/ 0 w 235"/>
              <a:gd name="T5" fmla="*/ 47 h 313"/>
              <a:gd name="T6" fmla="*/ 5 w 235"/>
              <a:gd name="T7" fmla="*/ 38 h 313"/>
              <a:gd name="T8" fmla="*/ 125 w 235"/>
              <a:gd name="T9" fmla="*/ 39 h 313"/>
              <a:gd name="T10" fmla="*/ 218 w 235"/>
              <a:gd name="T11" fmla="*/ 38 h 313"/>
              <a:gd name="T12" fmla="*/ 229 w 235"/>
              <a:gd name="T13" fmla="*/ 37 h 313"/>
              <a:gd name="T14" fmla="*/ 235 w 235"/>
              <a:gd name="T15" fmla="*/ 47 h 313"/>
              <a:gd name="T16" fmla="*/ 235 w 235"/>
              <a:gd name="T17" fmla="*/ 185 h 313"/>
              <a:gd name="T18" fmla="*/ 230 w 235"/>
              <a:gd name="T19" fmla="*/ 194 h 313"/>
              <a:gd name="T20" fmla="*/ 110 w 235"/>
              <a:gd name="T21" fmla="*/ 193 h 313"/>
              <a:gd name="T22" fmla="*/ 22 w 235"/>
              <a:gd name="T23" fmla="*/ 191 h 313"/>
              <a:gd name="T24" fmla="*/ 22 w 235"/>
              <a:gd name="T25" fmla="*/ 303 h 313"/>
              <a:gd name="T26" fmla="*/ 11 w 235"/>
              <a:gd name="T27" fmla="*/ 313 h 313"/>
              <a:gd name="T28" fmla="*/ 70 w 235"/>
              <a:gd name="T29" fmla="*/ 155 h 313"/>
              <a:gd name="T30" fmla="*/ 125 w 235"/>
              <a:gd name="T31" fmla="*/ 178 h 313"/>
              <a:gd name="T32" fmla="*/ 214 w 235"/>
              <a:gd name="T33" fmla="*/ 179 h 313"/>
              <a:gd name="T34" fmla="*/ 214 w 235"/>
              <a:gd name="T35" fmla="*/ 65 h 313"/>
              <a:gd name="T36" fmla="*/ 110 w 235"/>
              <a:gd name="T37" fmla="*/ 54 h 313"/>
              <a:gd name="T38" fmla="*/ 22 w 235"/>
              <a:gd name="T39" fmla="*/ 53 h 313"/>
              <a:gd name="T40" fmla="*/ 22 w 235"/>
              <a:gd name="T41" fmla="*/ 167 h 313"/>
              <a:gd name="T42" fmla="*/ 70 w 235"/>
              <a:gd name="T43" fmla="*/ 155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5" h="313">
                <a:moveTo>
                  <a:pt x="11" y="313"/>
                </a:moveTo>
                <a:cubicBezTo>
                  <a:pt x="5" y="313"/>
                  <a:pt x="0" y="309"/>
                  <a:pt x="0" y="303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3"/>
                  <a:pt x="2" y="40"/>
                  <a:pt x="5" y="38"/>
                </a:cubicBezTo>
                <a:cubicBezTo>
                  <a:pt x="29" y="21"/>
                  <a:pt x="86" y="0"/>
                  <a:pt x="125" y="39"/>
                </a:cubicBezTo>
                <a:cubicBezTo>
                  <a:pt x="161" y="75"/>
                  <a:pt x="218" y="38"/>
                  <a:pt x="218" y="38"/>
                </a:cubicBezTo>
                <a:cubicBezTo>
                  <a:pt x="222" y="36"/>
                  <a:pt x="226" y="35"/>
                  <a:pt x="229" y="37"/>
                </a:cubicBezTo>
                <a:cubicBezTo>
                  <a:pt x="233" y="39"/>
                  <a:pt x="235" y="43"/>
                  <a:pt x="235" y="47"/>
                </a:cubicBezTo>
                <a:cubicBezTo>
                  <a:pt x="235" y="185"/>
                  <a:pt x="235" y="185"/>
                  <a:pt x="235" y="185"/>
                </a:cubicBezTo>
                <a:cubicBezTo>
                  <a:pt x="235" y="189"/>
                  <a:pt x="233" y="192"/>
                  <a:pt x="230" y="194"/>
                </a:cubicBezTo>
                <a:cubicBezTo>
                  <a:pt x="205" y="211"/>
                  <a:pt x="148" y="231"/>
                  <a:pt x="110" y="193"/>
                </a:cubicBezTo>
                <a:cubicBezTo>
                  <a:pt x="79" y="162"/>
                  <a:pt x="36" y="183"/>
                  <a:pt x="22" y="191"/>
                </a:cubicBezTo>
                <a:cubicBezTo>
                  <a:pt x="22" y="303"/>
                  <a:pt x="22" y="303"/>
                  <a:pt x="22" y="303"/>
                </a:cubicBezTo>
                <a:cubicBezTo>
                  <a:pt x="22" y="309"/>
                  <a:pt x="17" y="313"/>
                  <a:pt x="11" y="313"/>
                </a:cubicBezTo>
                <a:close/>
                <a:moveTo>
                  <a:pt x="70" y="155"/>
                </a:moveTo>
                <a:cubicBezTo>
                  <a:pt x="89" y="155"/>
                  <a:pt x="109" y="161"/>
                  <a:pt x="125" y="178"/>
                </a:cubicBezTo>
                <a:cubicBezTo>
                  <a:pt x="155" y="207"/>
                  <a:pt x="199" y="187"/>
                  <a:pt x="214" y="179"/>
                </a:cubicBezTo>
                <a:cubicBezTo>
                  <a:pt x="214" y="65"/>
                  <a:pt x="214" y="65"/>
                  <a:pt x="214" y="65"/>
                </a:cubicBezTo>
                <a:cubicBezTo>
                  <a:pt x="185" y="78"/>
                  <a:pt x="142" y="86"/>
                  <a:pt x="110" y="54"/>
                </a:cubicBezTo>
                <a:cubicBezTo>
                  <a:pt x="80" y="24"/>
                  <a:pt x="36" y="45"/>
                  <a:pt x="22" y="53"/>
                </a:cubicBezTo>
                <a:cubicBezTo>
                  <a:pt x="22" y="167"/>
                  <a:pt x="22" y="167"/>
                  <a:pt x="22" y="167"/>
                </a:cubicBezTo>
                <a:cubicBezTo>
                  <a:pt x="35" y="161"/>
                  <a:pt x="53" y="155"/>
                  <a:pt x="70" y="1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1DB2AC0-8229-640F-636F-C2A88798D8A3}"/>
              </a:ext>
            </a:extLst>
          </p:cNvPr>
          <p:cNvGrpSpPr/>
          <p:nvPr userDrawn="1"/>
        </p:nvGrpSpPr>
        <p:grpSpPr>
          <a:xfrm>
            <a:off x="9392706" y="1639674"/>
            <a:ext cx="504825" cy="555625"/>
            <a:chOff x="5367338" y="2689225"/>
            <a:chExt cx="504825" cy="555625"/>
          </a:xfrm>
          <a:solidFill>
            <a:schemeClr val="tx1"/>
          </a:solidFill>
        </p:grpSpPr>
        <p:sp>
          <p:nvSpPr>
            <p:cNvPr id="80" name="Freeform 136">
              <a:extLst>
                <a:ext uri="{FF2B5EF4-FFF2-40B4-BE49-F238E27FC236}">
                  <a16:creationId xmlns:a16="http://schemas.microsoft.com/office/drawing/2014/main" id="{43A0AE65-B8F7-2F7D-DFF4-3A6EE4A7D3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7338" y="2689225"/>
              <a:ext cx="504825" cy="555625"/>
            </a:xfrm>
            <a:custGeom>
              <a:avLst/>
              <a:gdLst>
                <a:gd name="T0" fmla="*/ 2372 w 3180"/>
                <a:gd name="T1" fmla="*/ 2591 h 3504"/>
                <a:gd name="T2" fmla="*/ 2209 w 3180"/>
                <a:gd name="T3" fmla="*/ 2829 h 3504"/>
                <a:gd name="T4" fmla="*/ 2245 w 3180"/>
                <a:gd name="T5" fmla="*/ 3123 h 3504"/>
                <a:gd name="T6" fmla="*/ 2458 w 3180"/>
                <a:gd name="T7" fmla="*/ 3314 h 3504"/>
                <a:gd name="T8" fmla="*/ 2756 w 3180"/>
                <a:gd name="T9" fmla="*/ 3314 h 3504"/>
                <a:gd name="T10" fmla="*/ 2970 w 3180"/>
                <a:gd name="T11" fmla="*/ 3123 h 3504"/>
                <a:gd name="T12" fmla="*/ 3005 w 3180"/>
                <a:gd name="T13" fmla="*/ 2829 h 3504"/>
                <a:gd name="T14" fmla="*/ 2841 w 3180"/>
                <a:gd name="T15" fmla="*/ 2591 h 3504"/>
                <a:gd name="T16" fmla="*/ 573 w 3180"/>
                <a:gd name="T17" fmla="*/ 1341 h 3504"/>
                <a:gd name="T18" fmla="*/ 300 w 3180"/>
                <a:gd name="T19" fmla="*/ 1445 h 3504"/>
                <a:gd name="T20" fmla="*/ 165 w 3180"/>
                <a:gd name="T21" fmla="*/ 1701 h 3504"/>
                <a:gd name="T22" fmla="*/ 237 w 3180"/>
                <a:gd name="T23" fmla="*/ 1987 h 3504"/>
                <a:gd name="T24" fmla="*/ 472 w 3180"/>
                <a:gd name="T25" fmla="*/ 2151 h 3504"/>
                <a:gd name="T26" fmla="*/ 766 w 3180"/>
                <a:gd name="T27" fmla="*/ 2116 h 3504"/>
                <a:gd name="T28" fmla="*/ 956 w 3180"/>
                <a:gd name="T29" fmla="*/ 1901 h 3504"/>
                <a:gd name="T30" fmla="*/ 956 w 3180"/>
                <a:gd name="T31" fmla="*/ 1603 h 3504"/>
                <a:gd name="T32" fmla="*/ 766 w 3180"/>
                <a:gd name="T33" fmla="*/ 1389 h 3504"/>
                <a:gd name="T34" fmla="*/ 2556 w 3180"/>
                <a:gd name="T35" fmla="*/ 167 h 3504"/>
                <a:gd name="T36" fmla="*/ 2300 w 3180"/>
                <a:gd name="T37" fmla="*/ 302 h 3504"/>
                <a:gd name="T38" fmla="*/ 2196 w 3180"/>
                <a:gd name="T39" fmla="*/ 576 h 3504"/>
                <a:gd name="T40" fmla="*/ 2300 w 3180"/>
                <a:gd name="T41" fmla="*/ 848 h 3504"/>
                <a:gd name="T42" fmla="*/ 2556 w 3180"/>
                <a:gd name="T43" fmla="*/ 983 h 3504"/>
                <a:gd name="T44" fmla="*/ 2841 w 3180"/>
                <a:gd name="T45" fmla="*/ 913 h 3504"/>
                <a:gd name="T46" fmla="*/ 3005 w 3180"/>
                <a:gd name="T47" fmla="*/ 677 h 3504"/>
                <a:gd name="T48" fmla="*/ 2970 w 3180"/>
                <a:gd name="T49" fmla="*/ 382 h 3504"/>
                <a:gd name="T50" fmla="*/ 2756 w 3180"/>
                <a:gd name="T51" fmla="*/ 192 h 3504"/>
                <a:gd name="T52" fmla="*/ 2730 w 3180"/>
                <a:gd name="T53" fmla="*/ 14 h 3504"/>
                <a:gd name="T54" fmla="*/ 3032 w 3180"/>
                <a:gd name="T55" fmla="*/ 191 h 3504"/>
                <a:gd name="T56" fmla="*/ 3177 w 3180"/>
                <a:gd name="T57" fmla="*/ 513 h 3504"/>
                <a:gd name="T58" fmla="*/ 3101 w 3180"/>
                <a:gd name="T59" fmla="*/ 865 h 3504"/>
                <a:gd name="T60" fmla="*/ 2844 w 3180"/>
                <a:gd name="T61" fmla="*/ 1098 h 3504"/>
                <a:gd name="T62" fmla="*/ 2489 w 3180"/>
                <a:gd name="T63" fmla="*/ 1137 h 3504"/>
                <a:gd name="T64" fmla="*/ 2194 w 3180"/>
                <a:gd name="T65" fmla="*/ 973 h 3504"/>
                <a:gd name="T66" fmla="*/ 1146 w 3180"/>
                <a:gd name="T67" fmla="*/ 1752 h 3504"/>
                <a:gd name="T68" fmla="*/ 2194 w 3180"/>
                <a:gd name="T69" fmla="*/ 2532 h 3504"/>
                <a:gd name="T70" fmla="*/ 2489 w 3180"/>
                <a:gd name="T71" fmla="*/ 2367 h 3504"/>
                <a:gd name="T72" fmla="*/ 2844 w 3180"/>
                <a:gd name="T73" fmla="*/ 2406 h 3504"/>
                <a:gd name="T74" fmla="*/ 3101 w 3180"/>
                <a:gd name="T75" fmla="*/ 2640 h 3504"/>
                <a:gd name="T76" fmla="*/ 3177 w 3180"/>
                <a:gd name="T77" fmla="*/ 2992 h 3504"/>
                <a:gd name="T78" fmla="*/ 3032 w 3180"/>
                <a:gd name="T79" fmla="*/ 3315 h 3504"/>
                <a:gd name="T80" fmla="*/ 2730 w 3180"/>
                <a:gd name="T81" fmla="*/ 3491 h 3504"/>
                <a:gd name="T82" fmla="*/ 2370 w 3180"/>
                <a:gd name="T83" fmla="*/ 3453 h 3504"/>
                <a:gd name="T84" fmla="*/ 2113 w 3180"/>
                <a:gd name="T85" fmla="*/ 3219 h 3504"/>
                <a:gd name="T86" fmla="*/ 2037 w 3180"/>
                <a:gd name="T87" fmla="*/ 2873 h 3504"/>
                <a:gd name="T88" fmla="*/ 945 w 3180"/>
                <a:gd name="T89" fmla="*/ 2188 h 3504"/>
                <a:gd name="T90" fmla="*/ 633 w 3180"/>
                <a:gd name="T91" fmla="*/ 2323 h 3504"/>
                <a:gd name="T92" fmla="*/ 284 w 3180"/>
                <a:gd name="T93" fmla="*/ 2248 h 3504"/>
                <a:gd name="T94" fmla="*/ 51 w 3180"/>
                <a:gd name="T95" fmla="*/ 1989 h 3504"/>
                <a:gd name="T96" fmla="*/ 14 w 3180"/>
                <a:gd name="T97" fmla="*/ 1629 h 3504"/>
                <a:gd name="T98" fmla="*/ 190 w 3180"/>
                <a:gd name="T99" fmla="*/ 1326 h 3504"/>
                <a:gd name="T100" fmla="*/ 511 w 3180"/>
                <a:gd name="T101" fmla="*/ 1181 h 3504"/>
                <a:gd name="T102" fmla="*/ 853 w 3180"/>
                <a:gd name="T103" fmla="*/ 1251 h 3504"/>
                <a:gd name="T104" fmla="*/ 2057 w 3180"/>
                <a:gd name="T105" fmla="*/ 739 h 3504"/>
                <a:gd name="T106" fmla="*/ 2064 w 3180"/>
                <a:gd name="T107" fmla="*/ 394 h 3504"/>
                <a:gd name="T108" fmla="*/ 2268 w 3180"/>
                <a:gd name="T109" fmla="*/ 112 h 3504"/>
                <a:gd name="T110" fmla="*/ 2607 w 3180"/>
                <a:gd name="T111" fmla="*/ 0 h 3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0" h="3504">
                  <a:moveTo>
                    <a:pt x="2607" y="2518"/>
                  </a:moveTo>
                  <a:lnTo>
                    <a:pt x="2556" y="2521"/>
                  </a:lnTo>
                  <a:lnTo>
                    <a:pt x="2506" y="2531"/>
                  </a:lnTo>
                  <a:lnTo>
                    <a:pt x="2458" y="2546"/>
                  </a:lnTo>
                  <a:lnTo>
                    <a:pt x="2414" y="2566"/>
                  </a:lnTo>
                  <a:lnTo>
                    <a:pt x="2372" y="2591"/>
                  </a:lnTo>
                  <a:lnTo>
                    <a:pt x="2334" y="2622"/>
                  </a:lnTo>
                  <a:lnTo>
                    <a:pt x="2300" y="2656"/>
                  </a:lnTo>
                  <a:lnTo>
                    <a:pt x="2271" y="2695"/>
                  </a:lnTo>
                  <a:lnTo>
                    <a:pt x="2245" y="2736"/>
                  </a:lnTo>
                  <a:lnTo>
                    <a:pt x="2224" y="2781"/>
                  </a:lnTo>
                  <a:lnTo>
                    <a:pt x="2209" y="2829"/>
                  </a:lnTo>
                  <a:lnTo>
                    <a:pt x="2200" y="2878"/>
                  </a:lnTo>
                  <a:lnTo>
                    <a:pt x="2196" y="2930"/>
                  </a:lnTo>
                  <a:lnTo>
                    <a:pt x="2200" y="2981"/>
                  </a:lnTo>
                  <a:lnTo>
                    <a:pt x="2209" y="3031"/>
                  </a:lnTo>
                  <a:lnTo>
                    <a:pt x="2224" y="3079"/>
                  </a:lnTo>
                  <a:lnTo>
                    <a:pt x="2245" y="3123"/>
                  </a:lnTo>
                  <a:lnTo>
                    <a:pt x="2271" y="3165"/>
                  </a:lnTo>
                  <a:lnTo>
                    <a:pt x="2300" y="3203"/>
                  </a:lnTo>
                  <a:lnTo>
                    <a:pt x="2334" y="3237"/>
                  </a:lnTo>
                  <a:lnTo>
                    <a:pt x="2372" y="3267"/>
                  </a:lnTo>
                  <a:lnTo>
                    <a:pt x="2414" y="3292"/>
                  </a:lnTo>
                  <a:lnTo>
                    <a:pt x="2458" y="3314"/>
                  </a:lnTo>
                  <a:lnTo>
                    <a:pt x="2506" y="3329"/>
                  </a:lnTo>
                  <a:lnTo>
                    <a:pt x="2556" y="3338"/>
                  </a:lnTo>
                  <a:lnTo>
                    <a:pt x="2607" y="3341"/>
                  </a:lnTo>
                  <a:lnTo>
                    <a:pt x="2659" y="3338"/>
                  </a:lnTo>
                  <a:lnTo>
                    <a:pt x="2708" y="3329"/>
                  </a:lnTo>
                  <a:lnTo>
                    <a:pt x="2756" y="3314"/>
                  </a:lnTo>
                  <a:lnTo>
                    <a:pt x="2800" y="3292"/>
                  </a:lnTo>
                  <a:lnTo>
                    <a:pt x="2841" y="3267"/>
                  </a:lnTo>
                  <a:lnTo>
                    <a:pt x="2880" y="3237"/>
                  </a:lnTo>
                  <a:lnTo>
                    <a:pt x="2914" y="3203"/>
                  </a:lnTo>
                  <a:lnTo>
                    <a:pt x="2944" y="3165"/>
                  </a:lnTo>
                  <a:lnTo>
                    <a:pt x="2970" y="3123"/>
                  </a:lnTo>
                  <a:lnTo>
                    <a:pt x="2990" y="3079"/>
                  </a:lnTo>
                  <a:lnTo>
                    <a:pt x="3005" y="3031"/>
                  </a:lnTo>
                  <a:lnTo>
                    <a:pt x="3014" y="2981"/>
                  </a:lnTo>
                  <a:lnTo>
                    <a:pt x="3018" y="2930"/>
                  </a:lnTo>
                  <a:lnTo>
                    <a:pt x="3014" y="2878"/>
                  </a:lnTo>
                  <a:lnTo>
                    <a:pt x="3005" y="2829"/>
                  </a:lnTo>
                  <a:lnTo>
                    <a:pt x="2990" y="2781"/>
                  </a:lnTo>
                  <a:lnTo>
                    <a:pt x="2970" y="2736"/>
                  </a:lnTo>
                  <a:lnTo>
                    <a:pt x="2944" y="2695"/>
                  </a:lnTo>
                  <a:lnTo>
                    <a:pt x="2914" y="2656"/>
                  </a:lnTo>
                  <a:lnTo>
                    <a:pt x="2880" y="2622"/>
                  </a:lnTo>
                  <a:lnTo>
                    <a:pt x="2841" y="2591"/>
                  </a:lnTo>
                  <a:lnTo>
                    <a:pt x="2800" y="2566"/>
                  </a:lnTo>
                  <a:lnTo>
                    <a:pt x="2756" y="2546"/>
                  </a:lnTo>
                  <a:lnTo>
                    <a:pt x="2708" y="2531"/>
                  </a:lnTo>
                  <a:lnTo>
                    <a:pt x="2659" y="2521"/>
                  </a:lnTo>
                  <a:lnTo>
                    <a:pt x="2607" y="2518"/>
                  </a:lnTo>
                  <a:close/>
                  <a:moveTo>
                    <a:pt x="573" y="1341"/>
                  </a:moveTo>
                  <a:lnTo>
                    <a:pt x="522" y="1344"/>
                  </a:lnTo>
                  <a:lnTo>
                    <a:pt x="472" y="1353"/>
                  </a:lnTo>
                  <a:lnTo>
                    <a:pt x="425" y="1368"/>
                  </a:lnTo>
                  <a:lnTo>
                    <a:pt x="381" y="1389"/>
                  </a:lnTo>
                  <a:lnTo>
                    <a:pt x="338" y="1415"/>
                  </a:lnTo>
                  <a:lnTo>
                    <a:pt x="300" y="1445"/>
                  </a:lnTo>
                  <a:lnTo>
                    <a:pt x="266" y="1479"/>
                  </a:lnTo>
                  <a:lnTo>
                    <a:pt x="237" y="1517"/>
                  </a:lnTo>
                  <a:lnTo>
                    <a:pt x="211" y="1559"/>
                  </a:lnTo>
                  <a:lnTo>
                    <a:pt x="190" y="1603"/>
                  </a:lnTo>
                  <a:lnTo>
                    <a:pt x="175" y="1651"/>
                  </a:lnTo>
                  <a:lnTo>
                    <a:pt x="165" y="1701"/>
                  </a:lnTo>
                  <a:lnTo>
                    <a:pt x="162" y="1752"/>
                  </a:lnTo>
                  <a:lnTo>
                    <a:pt x="165" y="1804"/>
                  </a:lnTo>
                  <a:lnTo>
                    <a:pt x="175" y="1853"/>
                  </a:lnTo>
                  <a:lnTo>
                    <a:pt x="190" y="1901"/>
                  </a:lnTo>
                  <a:lnTo>
                    <a:pt x="211" y="1946"/>
                  </a:lnTo>
                  <a:lnTo>
                    <a:pt x="237" y="1987"/>
                  </a:lnTo>
                  <a:lnTo>
                    <a:pt x="266" y="2026"/>
                  </a:lnTo>
                  <a:lnTo>
                    <a:pt x="300" y="2060"/>
                  </a:lnTo>
                  <a:lnTo>
                    <a:pt x="338" y="2090"/>
                  </a:lnTo>
                  <a:lnTo>
                    <a:pt x="381" y="2116"/>
                  </a:lnTo>
                  <a:lnTo>
                    <a:pt x="425" y="2136"/>
                  </a:lnTo>
                  <a:lnTo>
                    <a:pt x="472" y="2151"/>
                  </a:lnTo>
                  <a:lnTo>
                    <a:pt x="522" y="2161"/>
                  </a:lnTo>
                  <a:lnTo>
                    <a:pt x="573" y="2164"/>
                  </a:lnTo>
                  <a:lnTo>
                    <a:pt x="625" y="2161"/>
                  </a:lnTo>
                  <a:lnTo>
                    <a:pt x="674" y="2151"/>
                  </a:lnTo>
                  <a:lnTo>
                    <a:pt x="721" y="2136"/>
                  </a:lnTo>
                  <a:lnTo>
                    <a:pt x="766" y="2116"/>
                  </a:lnTo>
                  <a:lnTo>
                    <a:pt x="807" y="2090"/>
                  </a:lnTo>
                  <a:lnTo>
                    <a:pt x="846" y="2060"/>
                  </a:lnTo>
                  <a:lnTo>
                    <a:pt x="880" y="2026"/>
                  </a:lnTo>
                  <a:lnTo>
                    <a:pt x="910" y="1987"/>
                  </a:lnTo>
                  <a:lnTo>
                    <a:pt x="936" y="1946"/>
                  </a:lnTo>
                  <a:lnTo>
                    <a:pt x="956" y="1901"/>
                  </a:lnTo>
                  <a:lnTo>
                    <a:pt x="971" y="1853"/>
                  </a:lnTo>
                  <a:lnTo>
                    <a:pt x="980" y="1804"/>
                  </a:lnTo>
                  <a:lnTo>
                    <a:pt x="984" y="1752"/>
                  </a:lnTo>
                  <a:lnTo>
                    <a:pt x="980" y="1701"/>
                  </a:lnTo>
                  <a:lnTo>
                    <a:pt x="971" y="1651"/>
                  </a:lnTo>
                  <a:lnTo>
                    <a:pt x="956" y="1603"/>
                  </a:lnTo>
                  <a:lnTo>
                    <a:pt x="936" y="1559"/>
                  </a:lnTo>
                  <a:lnTo>
                    <a:pt x="910" y="1517"/>
                  </a:lnTo>
                  <a:lnTo>
                    <a:pt x="880" y="1479"/>
                  </a:lnTo>
                  <a:lnTo>
                    <a:pt x="846" y="1445"/>
                  </a:lnTo>
                  <a:lnTo>
                    <a:pt x="807" y="1415"/>
                  </a:lnTo>
                  <a:lnTo>
                    <a:pt x="766" y="1389"/>
                  </a:lnTo>
                  <a:lnTo>
                    <a:pt x="721" y="1368"/>
                  </a:lnTo>
                  <a:lnTo>
                    <a:pt x="674" y="1353"/>
                  </a:lnTo>
                  <a:lnTo>
                    <a:pt x="625" y="1344"/>
                  </a:lnTo>
                  <a:lnTo>
                    <a:pt x="573" y="1341"/>
                  </a:lnTo>
                  <a:close/>
                  <a:moveTo>
                    <a:pt x="2607" y="164"/>
                  </a:moveTo>
                  <a:lnTo>
                    <a:pt x="2556" y="167"/>
                  </a:lnTo>
                  <a:lnTo>
                    <a:pt x="2506" y="176"/>
                  </a:lnTo>
                  <a:lnTo>
                    <a:pt x="2458" y="192"/>
                  </a:lnTo>
                  <a:lnTo>
                    <a:pt x="2414" y="212"/>
                  </a:lnTo>
                  <a:lnTo>
                    <a:pt x="2372" y="238"/>
                  </a:lnTo>
                  <a:lnTo>
                    <a:pt x="2334" y="267"/>
                  </a:lnTo>
                  <a:lnTo>
                    <a:pt x="2300" y="302"/>
                  </a:lnTo>
                  <a:lnTo>
                    <a:pt x="2271" y="341"/>
                  </a:lnTo>
                  <a:lnTo>
                    <a:pt x="2245" y="382"/>
                  </a:lnTo>
                  <a:lnTo>
                    <a:pt x="2224" y="427"/>
                  </a:lnTo>
                  <a:lnTo>
                    <a:pt x="2209" y="474"/>
                  </a:lnTo>
                  <a:lnTo>
                    <a:pt x="2200" y="524"/>
                  </a:lnTo>
                  <a:lnTo>
                    <a:pt x="2196" y="576"/>
                  </a:lnTo>
                  <a:lnTo>
                    <a:pt x="2200" y="627"/>
                  </a:lnTo>
                  <a:lnTo>
                    <a:pt x="2209" y="677"/>
                  </a:lnTo>
                  <a:lnTo>
                    <a:pt x="2224" y="724"/>
                  </a:lnTo>
                  <a:lnTo>
                    <a:pt x="2245" y="768"/>
                  </a:lnTo>
                  <a:lnTo>
                    <a:pt x="2271" y="810"/>
                  </a:lnTo>
                  <a:lnTo>
                    <a:pt x="2300" y="848"/>
                  </a:lnTo>
                  <a:lnTo>
                    <a:pt x="2334" y="883"/>
                  </a:lnTo>
                  <a:lnTo>
                    <a:pt x="2372" y="913"/>
                  </a:lnTo>
                  <a:lnTo>
                    <a:pt x="2414" y="939"/>
                  </a:lnTo>
                  <a:lnTo>
                    <a:pt x="2458" y="959"/>
                  </a:lnTo>
                  <a:lnTo>
                    <a:pt x="2506" y="975"/>
                  </a:lnTo>
                  <a:lnTo>
                    <a:pt x="2556" y="983"/>
                  </a:lnTo>
                  <a:lnTo>
                    <a:pt x="2607" y="986"/>
                  </a:lnTo>
                  <a:lnTo>
                    <a:pt x="2659" y="983"/>
                  </a:lnTo>
                  <a:lnTo>
                    <a:pt x="2708" y="975"/>
                  </a:lnTo>
                  <a:lnTo>
                    <a:pt x="2756" y="959"/>
                  </a:lnTo>
                  <a:lnTo>
                    <a:pt x="2800" y="939"/>
                  </a:lnTo>
                  <a:lnTo>
                    <a:pt x="2841" y="913"/>
                  </a:lnTo>
                  <a:lnTo>
                    <a:pt x="2880" y="883"/>
                  </a:lnTo>
                  <a:lnTo>
                    <a:pt x="2914" y="848"/>
                  </a:lnTo>
                  <a:lnTo>
                    <a:pt x="2944" y="810"/>
                  </a:lnTo>
                  <a:lnTo>
                    <a:pt x="2970" y="768"/>
                  </a:lnTo>
                  <a:lnTo>
                    <a:pt x="2990" y="724"/>
                  </a:lnTo>
                  <a:lnTo>
                    <a:pt x="3005" y="677"/>
                  </a:lnTo>
                  <a:lnTo>
                    <a:pt x="3014" y="627"/>
                  </a:lnTo>
                  <a:lnTo>
                    <a:pt x="3018" y="576"/>
                  </a:lnTo>
                  <a:lnTo>
                    <a:pt x="3014" y="524"/>
                  </a:lnTo>
                  <a:lnTo>
                    <a:pt x="3005" y="474"/>
                  </a:lnTo>
                  <a:lnTo>
                    <a:pt x="2990" y="427"/>
                  </a:lnTo>
                  <a:lnTo>
                    <a:pt x="2970" y="382"/>
                  </a:lnTo>
                  <a:lnTo>
                    <a:pt x="2944" y="341"/>
                  </a:lnTo>
                  <a:lnTo>
                    <a:pt x="2914" y="302"/>
                  </a:lnTo>
                  <a:lnTo>
                    <a:pt x="2880" y="267"/>
                  </a:lnTo>
                  <a:lnTo>
                    <a:pt x="2841" y="238"/>
                  </a:lnTo>
                  <a:lnTo>
                    <a:pt x="2800" y="212"/>
                  </a:lnTo>
                  <a:lnTo>
                    <a:pt x="2756" y="192"/>
                  </a:lnTo>
                  <a:lnTo>
                    <a:pt x="2708" y="176"/>
                  </a:lnTo>
                  <a:lnTo>
                    <a:pt x="2659" y="167"/>
                  </a:lnTo>
                  <a:lnTo>
                    <a:pt x="2607" y="164"/>
                  </a:lnTo>
                  <a:close/>
                  <a:moveTo>
                    <a:pt x="2607" y="0"/>
                  </a:moveTo>
                  <a:lnTo>
                    <a:pt x="2670" y="5"/>
                  </a:lnTo>
                  <a:lnTo>
                    <a:pt x="2730" y="14"/>
                  </a:lnTo>
                  <a:lnTo>
                    <a:pt x="2788" y="30"/>
                  </a:lnTo>
                  <a:lnTo>
                    <a:pt x="2844" y="53"/>
                  </a:lnTo>
                  <a:lnTo>
                    <a:pt x="2896" y="79"/>
                  </a:lnTo>
                  <a:lnTo>
                    <a:pt x="2945" y="112"/>
                  </a:lnTo>
                  <a:lnTo>
                    <a:pt x="2991" y="149"/>
                  </a:lnTo>
                  <a:lnTo>
                    <a:pt x="3032" y="191"/>
                  </a:lnTo>
                  <a:lnTo>
                    <a:pt x="3070" y="237"/>
                  </a:lnTo>
                  <a:lnTo>
                    <a:pt x="3101" y="285"/>
                  </a:lnTo>
                  <a:lnTo>
                    <a:pt x="3129" y="339"/>
                  </a:lnTo>
                  <a:lnTo>
                    <a:pt x="3151" y="394"/>
                  </a:lnTo>
                  <a:lnTo>
                    <a:pt x="3167" y="452"/>
                  </a:lnTo>
                  <a:lnTo>
                    <a:pt x="3177" y="513"/>
                  </a:lnTo>
                  <a:lnTo>
                    <a:pt x="3180" y="576"/>
                  </a:lnTo>
                  <a:lnTo>
                    <a:pt x="3177" y="638"/>
                  </a:lnTo>
                  <a:lnTo>
                    <a:pt x="3167" y="698"/>
                  </a:lnTo>
                  <a:lnTo>
                    <a:pt x="3151" y="757"/>
                  </a:lnTo>
                  <a:lnTo>
                    <a:pt x="3129" y="812"/>
                  </a:lnTo>
                  <a:lnTo>
                    <a:pt x="3101" y="865"/>
                  </a:lnTo>
                  <a:lnTo>
                    <a:pt x="3070" y="914"/>
                  </a:lnTo>
                  <a:lnTo>
                    <a:pt x="3032" y="960"/>
                  </a:lnTo>
                  <a:lnTo>
                    <a:pt x="2991" y="1001"/>
                  </a:lnTo>
                  <a:lnTo>
                    <a:pt x="2945" y="1038"/>
                  </a:lnTo>
                  <a:lnTo>
                    <a:pt x="2896" y="1071"/>
                  </a:lnTo>
                  <a:lnTo>
                    <a:pt x="2844" y="1098"/>
                  </a:lnTo>
                  <a:lnTo>
                    <a:pt x="2788" y="1120"/>
                  </a:lnTo>
                  <a:lnTo>
                    <a:pt x="2730" y="1136"/>
                  </a:lnTo>
                  <a:lnTo>
                    <a:pt x="2670" y="1146"/>
                  </a:lnTo>
                  <a:lnTo>
                    <a:pt x="2607" y="1150"/>
                  </a:lnTo>
                  <a:lnTo>
                    <a:pt x="2548" y="1147"/>
                  </a:lnTo>
                  <a:lnTo>
                    <a:pt x="2489" y="1137"/>
                  </a:lnTo>
                  <a:lnTo>
                    <a:pt x="2433" y="1123"/>
                  </a:lnTo>
                  <a:lnTo>
                    <a:pt x="2379" y="1102"/>
                  </a:lnTo>
                  <a:lnTo>
                    <a:pt x="2328" y="1077"/>
                  </a:lnTo>
                  <a:lnTo>
                    <a:pt x="2279" y="1046"/>
                  </a:lnTo>
                  <a:lnTo>
                    <a:pt x="2235" y="1012"/>
                  </a:lnTo>
                  <a:lnTo>
                    <a:pt x="2194" y="973"/>
                  </a:lnTo>
                  <a:lnTo>
                    <a:pt x="2157" y="930"/>
                  </a:lnTo>
                  <a:lnTo>
                    <a:pt x="1105" y="1538"/>
                  </a:lnTo>
                  <a:lnTo>
                    <a:pt x="1123" y="1589"/>
                  </a:lnTo>
                  <a:lnTo>
                    <a:pt x="1135" y="1642"/>
                  </a:lnTo>
                  <a:lnTo>
                    <a:pt x="1144" y="1697"/>
                  </a:lnTo>
                  <a:lnTo>
                    <a:pt x="1146" y="1752"/>
                  </a:lnTo>
                  <a:lnTo>
                    <a:pt x="1144" y="1809"/>
                  </a:lnTo>
                  <a:lnTo>
                    <a:pt x="1135" y="1863"/>
                  </a:lnTo>
                  <a:lnTo>
                    <a:pt x="1123" y="1916"/>
                  </a:lnTo>
                  <a:lnTo>
                    <a:pt x="1105" y="1966"/>
                  </a:lnTo>
                  <a:lnTo>
                    <a:pt x="2157" y="2574"/>
                  </a:lnTo>
                  <a:lnTo>
                    <a:pt x="2194" y="2532"/>
                  </a:lnTo>
                  <a:lnTo>
                    <a:pt x="2235" y="2494"/>
                  </a:lnTo>
                  <a:lnTo>
                    <a:pt x="2279" y="2458"/>
                  </a:lnTo>
                  <a:lnTo>
                    <a:pt x="2328" y="2429"/>
                  </a:lnTo>
                  <a:lnTo>
                    <a:pt x="2379" y="2403"/>
                  </a:lnTo>
                  <a:lnTo>
                    <a:pt x="2433" y="2382"/>
                  </a:lnTo>
                  <a:lnTo>
                    <a:pt x="2489" y="2367"/>
                  </a:lnTo>
                  <a:lnTo>
                    <a:pt x="2548" y="2358"/>
                  </a:lnTo>
                  <a:lnTo>
                    <a:pt x="2607" y="2355"/>
                  </a:lnTo>
                  <a:lnTo>
                    <a:pt x="2670" y="2358"/>
                  </a:lnTo>
                  <a:lnTo>
                    <a:pt x="2730" y="2368"/>
                  </a:lnTo>
                  <a:lnTo>
                    <a:pt x="2788" y="2384"/>
                  </a:lnTo>
                  <a:lnTo>
                    <a:pt x="2844" y="2406"/>
                  </a:lnTo>
                  <a:lnTo>
                    <a:pt x="2896" y="2434"/>
                  </a:lnTo>
                  <a:lnTo>
                    <a:pt x="2945" y="2466"/>
                  </a:lnTo>
                  <a:lnTo>
                    <a:pt x="2991" y="2503"/>
                  </a:lnTo>
                  <a:lnTo>
                    <a:pt x="3032" y="2545"/>
                  </a:lnTo>
                  <a:lnTo>
                    <a:pt x="3070" y="2590"/>
                  </a:lnTo>
                  <a:lnTo>
                    <a:pt x="3101" y="2640"/>
                  </a:lnTo>
                  <a:lnTo>
                    <a:pt x="3129" y="2692"/>
                  </a:lnTo>
                  <a:lnTo>
                    <a:pt x="3151" y="2748"/>
                  </a:lnTo>
                  <a:lnTo>
                    <a:pt x="3167" y="2806"/>
                  </a:lnTo>
                  <a:lnTo>
                    <a:pt x="3177" y="2867"/>
                  </a:lnTo>
                  <a:lnTo>
                    <a:pt x="3180" y="2930"/>
                  </a:lnTo>
                  <a:lnTo>
                    <a:pt x="3177" y="2992"/>
                  </a:lnTo>
                  <a:lnTo>
                    <a:pt x="3167" y="3053"/>
                  </a:lnTo>
                  <a:lnTo>
                    <a:pt x="3151" y="3110"/>
                  </a:lnTo>
                  <a:lnTo>
                    <a:pt x="3129" y="3167"/>
                  </a:lnTo>
                  <a:lnTo>
                    <a:pt x="3101" y="3219"/>
                  </a:lnTo>
                  <a:lnTo>
                    <a:pt x="3070" y="3269"/>
                  </a:lnTo>
                  <a:lnTo>
                    <a:pt x="3032" y="3315"/>
                  </a:lnTo>
                  <a:lnTo>
                    <a:pt x="2991" y="3356"/>
                  </a:lnTo>
                  <a:lnTo>
                    <a:pt x="2945" y="3393"/>
                  </a:lnTo>
                  <a:lnTo>
                    <a:pt x="2896" y="3425"/>
                  </a:lnTo>
                  <a:lnTo>
                    <a:pt x="2844" y="3453"/>
                  </a:lnTo>
                  <a:lnTo>
                    <a:pt x="2788" y="3474"/>
                  </a:lnTo>
                  <a:lnTo>
                    <a:pt x="2730" y="3491"/>
                  </a:lnTo>
                  <a:lnTo>
                    <a:pt x="2670" y="3501"/>
                  </a:lnTo>
                  <a:lnTo>
                    <a:pt x="2607" y="3504"/>
                  </a:lnTo>
                  <a:lnTo>
                    <a:pt x="2544" y="3501"/>
                  </a:lnTo>
                  <a:lnTo>
                    <a:pt x="2484" y="3491"/>
                  </a:lnTo>
                  <a:lnTo>
                    <a:pt x="2427" y="3474"/>
                  </a:lnTo>
                  <a:lnTo>
                    <a:pt x="2370" y="3453"/>
                  </a:lnTo>
                  <a:lnTo>
                    <a:pt x="2318" y="3425"/>
                  </a:lnTo>
                  <a:lnTo>
                    <a:pt x="2268" y="3393"/>
                  </a:lnTo>
                  <a:lnTo>
                    <a:pt x="2223" y="3356"/>
                  </a:lnTo>
                  <a:lnTo>
                    <a:pt x="2181" y="3315"/>
                  </a:lnTo>
                  <a:lnTo>
                    <a:pt x="2144" y="3269"/>
                  </a:lnTo>
                  <a:lnTo>
                    <a:pt x="2113" y="3219"/>
                  </a:lnTo>
                  <a:lnTo>
                    <a:pt x="2085" y="3167"/>
                  </a:lnTo>
                  <a:lnTo>
                    <a:pt x="2064" y="3110"/>
                  </a:lnTo>
                  <a:lnTo>
                    <a:pt x="2047" y="3053"/>
                  </a:lnTo>
                  <a:lnTo>
                    <a:pt x="2037" y="2992"/>
                  </a:lnTo>
                  <a:lnTo>
                    <a:pt x="2034" y="2930"/>
                  </a:lnTo>
                  <a:lnTo>
                    <a:pt x="2037" y="2873"/>
                  </a:lnTo>
                  <a:lnTo>
                    <a:pt x="2045" y="2819"/>
                  </a:lnTo>
                  <a:lnTo>
                    <a:pt x="2057" y="2767"/>
                  </a:lnTo>
                  <a:lnTo>
                    <a:pt x="2075" y="2716"/>
                  </a:lnTo>
                  <a:lnTo>
                    <a:pt x="1024" y="2107"/>
                  </a:lnTo>
                  <a:lnTo>
                    <a:pt x="987" y="2150"/>
                  </a:lnTo>
                  <a:lnTo>
                    <a:pt x="945" y="2188"/>
                  </a:lnTo>
                  <a:lnTo>
                    <a:pt x="901" y="2223"/>
                  </a:lnTo>
                  <a:lnTo>
                    <a:pt x="853" y="2254"/>
                  </a:lnTo>
                  <a:lnTo>
                    <a:pt x="801" y="2280"/>
                  </a:lnTo>
                  <a:lnTo>
                    <a:pt x="748" y="2300"/>
                  </a:lnTo>
                  <a:lnTo>
                    <a:pt x="692" y="2315"/>
                  </a:lnTo>
                  <a:lnTo>
                    <a:pt x="633" y="2323"/>
                  </a:lnTo>
                  <a:lnTo>
                    <a:pt x="573" y="2327"/>
                  </a:lnTo>
                  <a:lnTo>
                    <a:pt x="511" y="2323"/>
                  </a:lnTo>
                  <a:lnTo>
                    <a:pt x="451" y="2314"/>
                  </a:lnTo>
                  <a:lnTo>
                    <a:pt x="393" y="2298"/>
                  </a:lnTo>
                  <a:lnTo>
                    <a:pt x="336" y="2276"/>
                  </a:lnTo>
                  <a:lnTo>
                    <a:pt x="284" y="2248"/>
                  </a:lnTo>
                  <a:lnTo>
                    <a:pt x="235" y="2216"/>
                  </a:lnTo>
                  <a:lnTo>
                    <a:pt x="190" y="2179"/>
                  </a:lnTo>
                  <a:lnTo>
                    <a:pt x="147" y="2137"/>
                  </a:lnTo>
                  <a:lnTo>
                    <a:pt x="111" y="2091"/>
                  </a:lnTo>
                  <a:lnTo>
                    <a:pt x="78" y="2043"/>
                  </a:lnTo>
                  <a:lnTo>
                    <a:pt x="51" y="1989"/>
                  </a:lnTo>
                  <a:lnTo>
                    <a:pt x="30" y="1934"/>
                  </a:lnTo>
                  <a:lnTo>
                    <a:pt x="14" y="1876"/>
                  </a:lnTo>
                  <a:lnTo>
                    <a:pt x="3" y="1815"/>
                  </a:lnTo>
                  <a:lnTo>
                    <a:pt x="0" y="1752"/>
                  </a:lnTo>
                  <a:lnTo>
                    <a:pt x="3" y="1689"/>
                  </a:lnTo>
                  <a:lnTo>
                    <a:pt x="14" y="1629"/>
                  </a:lnTo>
                  <a:lnTo>
                    <a:pt x="30" y="1571"/>
                  </a:lnTo>
                  <a:lnTo>
                    <a:pt x="51" y="1515"/>
                  </a:lnTo>
                  <a:lnTo>
                    <a:pt x="78" y="1463"/>
                  </a:lnTo>
                  <a:lnTo>
                    <a:pt x="111" y="1413"/>
                  </a:lnTo>
                  <a:lnTo>
                    <a:pt x="147" y="1368"/>
                  </a:lnTo>
                  <a:lnTo>
                    <a:pt x="190" y="1326"/>
                  </a:lnTo>
                  <a:lnTo>
                    <a:pt x="235" y="1288"/>
                  </a:lnTo>
                  <a:lnTo>
                    <a:pt x="284" y="1257"/>
                  </a:lnTo>
                  <a:lnTo>
                    <a:pt x="336" y="1229"/>
                  </a:lnTo>
                  <a:lnTo>
                    <a:pt x="393" y="1208"/>
                  </a:lnTo>
                  <a:lnTo>
                    <a:pt x="451" y="1192"/>
                  </a:lnTo>
                  <a:lnTo>
                    <a:pt x="511" y="1181"/>
                  </a:lnTo>
                  <a:lnTo>
                    <a:pt x="573" y="1178"/>
                  </a:lnTo>
                  <a:lnTo>
                    <a:pt x="633" y="1181"/>
                  </a:lnTo>
                  <a:lnTo>
                    <a:pt x="692" y="1191"/>
                  </a:lnTo>
                  <a:lnTo>
                    <a:pt x="748" y="1205"/>
                  </a:lnTo>
                  <a:lnTo>
                    <a:pt x="801" y="1226"/>
                  </a:lnTo>
                  <a:lnTo>
                    <a:pt x="853" y="1251"/>
                  </a:lnTo>
                  <a:lnTo>
                    <a:pt x="901" y="1281"/>
                  </a:lnTo>
                  <a:lnTo>
                    <a:pt x="945" y="1316"/>
                  </a:lnTo>
                  <a:lnTo>
                    <a:pt x="987" y="1355"/>
                  </a:lnTo>
                  <a:lnTo>
                    <a:pt x="1024" y="1398"/>
                  </a:lnTo>
                  <a:lnTo>
                    <a:pt x="2075" y="789"/>
                  </a:lnTo>
                  <a:lnTo>
                    <a:pt x="2057" y="739"/>
                  </a:lnTo>
                  <a:lnTo>
                    <a:pt x="2045" y="685"/>
                  </a:lnTo>
                  <a:lnTo>
                    <a:pt x="2037" y="631"/>
                  </a:lnTo>
                  <a:lnTo>
                    <a:pt x="2034" y="576"/>
                  </a:lnTo>
                  <a:lnTo>
                    <a:pt x="2037" y="513"/>
                  </a:lnTo>
                  <a:lnTo>
                    <a:pt x="2047" y="452"/>
                  </a:lnTo>
                  <a:lnTo>
                    <a:pt x="2064" y="394"/>
                  </a:lnTo>
                  <a:lnTo>
                    <a:pt x="2085" y="339"/>
                  </a:lnTo>
                  <a:lnTo>
                    <a:pt x="2113" y="285"/>
                  </a:lnTo>
                  <a:lnTo>
                    <a:pt x="2144" y="237"/>
                  </a:lnTo>
                  <a:lnTo>
                    <a:pt x="2181" y="191"/>
                  </a:lnTo>
                  <a:lnTo>
                    <a:pt x="2223" y="149"/>
                  </a:lnTo>
                  <a:lnTo>
                    <a:pt x="2268" y="112"/>
                  </a:lnTo>
                  <a:lnTo>
                    <a:pt x="2318" y="79"/>
                  </a:lnTo>
                  <a:lnTo>
                    <a:pt x="2370" y="53"/>
                  </a:lnTo>
                  <a:lnTo>
                    <a:pt x="2427" y="30"/>
                  </a:lnTo>
                  <a:lnTo>
                    <a:pt x="2484" y="14"/>
                  </a:lnTo>
                  <a:lnTo>
                    <a:pt x="2544" y="5"/>
                  </a:lnTo>
                  <a:lnTo>
                    <a:pt x="26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37">
              <a:extLst>
                <a:ext uri="{FF2B5EF4-FFF2-40B4-BE49-F238E27FC236}">
                  <a16:creationId xmlns:a16="http://schemas.microsoft.com/office/drawing/2014/main" id="{6B7D4361-81E8-71B3-37AF-452846628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726" y="2928938"/>
              <a:ext cx="50800" cy="50800"/>
            </a:xfrm>
            <a:custGeom>
              <a:avLst/>
              <a:gdLst>
                <a:gd name="T0" fmla="*/ 241 w 323"/>
                <a:gd name="T1" fmla="*/ 0 h 323"/>
                <a:gd name="T2" fmla="*/ 263 w 323"/>
                <a:gd name="T3" fmla="*/ 2 h 323"/>
                <a:gd name="T4" fmla="*/ 282 w 323"/>
                <a:gd name="T5" fmla="*/ 10 h 323"/>
                <a:gd name="T6" fmla="*/ 298 w 323"/>
                <a:gd name="T7" fmla="*/ 23 h 323"/>
                <a:gd name="T8" fmla="*/ 311 w 323"/>
                <a:gd name="T9" fmla="*/ 39 h 323"/>
                <a:gd name="T10" fmla="*/ 319 w 323"/>
                <a:gd name="T11" fmla="*/ 59 h 323"/>
                <a:gd name="T12" fmla="*/ 323 w 323"/>
                <a:gd name="T13" fmla="*/ 81 h 323"/>
                <a:gd name="T14" fmla="*/ 319 w 323"/>
                <a:gd name="T15" fmla="*/ 102 h 323"/>
                <a:gd name="T16" fmla="*/ 311 w 323"/>
                <a:gd name="T17" fmla="*/ 122 h 323"/>
                <a:gd name="T18" fmla="*/ 298 w 323"/>
                <a:gd name="T19" fmla="*/ 138 h 323"/>
                <a:gd name="T20" fmla="*/ 282 w 323"/>
                <a:gd name="T21" fmla="*/ 151 h 323"/>
                <a:gd name="T22" fmla="*/ 263 w 323"/>
                <a:gd name="T23" fmla="*/ 159 h 323"/>
                <a:gd name="T24" fmla="*/ 241 w 323"/>
                <a:gd name="T25" fmla="*/ 162 h 323"/>
                <a:gd name="T26" fmla="*/ 220 w 323"/>
                <a:gd name="T27" fmla="*/ 165 h 323"/>
                <a:gd name="T28" fmla="*/ 202 w 323"/>
                <a:gd name="T29" fmla="*/ 173 h 323"/>
                <a:gd name="T30" fmla="*/ 186 w 323"/>
                <a:gd name="T31" fmla="*/ 186 h 323"/>
                <a:gd name="T32" fmla="*/ 173 w 323"/>
                <a:gd name="T33" fmla="*/ 202 h 323"/>
                <a:gd name="T34" fmla="*/ 165 w 323"/>
                <a:gd name="T35" fmla="*/ 220 h 323"/>
                <a:gd name="T36" fmla="*/ 162 w 323"/>
                <a:gd name="T37" fmla="*/ 241 h 323"/>
                <a:gd name="T38" fmla="*/ 159 w 323"/>
                <a:gd name="T39" fmla="*/ 264 h 323"/>
                <a:gd name="T40" fmla="*/ 151 w 323"/>
                <a:gd name="T41" fmla="*/ 283 h 323"/>
                <a:gd name="T42" fmla="*/ 138 w 323"/>
                <a:gd name="T43" fmla="*/ 299 h 323"/>
                <a:gd name="T44" fmla="*/ 122 w 323"/>
                <a:gd name="T45" fmla="*/ 311 h 323"/>
                <a:gd name="T46" fmla="*/ 103 w 323"/>
                <a:gd name="T47" fmla="*/ 320 h 323"/>
                <a:gd name="T48" fmla="*/ 81 w 323"/>
                <a:gd name="T49" fmla="*/ 323 h 323"/>
                <a:gd name="T50" fmla="*/ 59 w 323"/>
                <a:gd name="T51" fmla="*/ 320 h 323"/>
                <a:gd name="T52" fmla="*/ 40 w 323"/>
                <a:gd name="T53" fmla="*/ 311 h 323"/>
                <a:gd name="T54" fmla="*/ 23 w 323"/>
                <a:gd name="T55" fmla="*/ 299 h 323"/>
                <a:gd name="T56" fmla="*/ 11 w 323"/>
                <a:gd name="T57" fmla="*/ 283 h 323"/>
                <a:gd name="T58" fmla="*/ 2 w 323"/>
                <a:gd name="T59" fmla="*/ 264 h 323"/>
                <a:gd name="T60" fmla="*/ 0 w 323"/>
                <a:gd name="T61" fmla="*/ 241 h 323"/>
                <a:gd name="T62" fmla="*/ 3 w 323"/>
                <a:gd name="T63" fmla="*/ 202 h 323"/>
                <a:gd name="T64" fmla="*/ 12 w 323"/>
                <a:gd name="T65" fmla="*/ 165 h 323"/>
                <a:gd name="T66" fmla="*/ 27 w 323"/>
                <a:gd name="T67" fmla="*/ 131 h 323"/>
                <a:gd name="T68" fmla="*/ 47 w 323"/>
                <a:gd name="T69" fmla="*/ 99 h 323"/>
                <a:gd name="T70" fmla="*/ 70 w 323"/>
                <a:gd name="T71" fmla="*/ 70 h 323"/>
                <a:gd name="T72" fmla="*/ 99 w 323"/>
                <a:gd name="T73" fmla="*/ 47 h 323"/>
                <a:gd name="T74" fmla="*/ 131 w 323"/>
                <a:gd name="T75" fmla="*/ 26 h 323"/>
                <a:gd name="T76" fmla="*/ 165 w 323"/>
                <a:gd name="T77" fmla="*/ 11 h 323"/>
                <a:gd name="T78" fmla="*/ 202 w 323"/>
                <a:gd name="T79" fmla="*/ 3 h 323"/>
                <a:gd name="T80" fmla="*/ 241 w 323"/>
                <a:gd name="T81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3" h="323">
                  <a:moveTo>
                    <a:pt x="241" y="0"/>
                  </a:moveTo>
                  <a:lnTo>
                    <a:pt x="263" y="2"/>
                  </a:lnTo>
                  <a:lnTo>
                    <a:pt x="282" y="10"/>
                  </a:lnTo>
                  <a:lnTo>
                    <a:pt x="298" y="23"/>
                  </a:lnTo>
                  <a:lnTo>
                    <a:pt x="311" y="39"/>
                  </a:lnTo>
                  <a:lnTo>
                    <a:pt x="319" y="59"/>
                  </a:lnTo>
                  <a:lnTo>
                    <a:pt x="323" y="81"/>
                  </a:lnTo>
                  <a:lnTo>
                    <a:pt x="319" y="102"/>
                  </a:lnTo>
                  <a:lnTo>
                    <a:pt x="311" y="122"/>
                  </a:lnTo>
                  <a:lnTo>
                    <a:pt x="298" y="138"/>
                  </a:lnTo>
                  <a:lnTo>
                    <a:pt x="282" y="151"/>
                  </a:lnTo>
                  <a:lnTo>
                    <a:pt x="263" y="159"/>
                  </a:lnTo>
                  <a:lnTo>
                    <a:pt x="241" y="162"/>
                  </a:lnTo>
                  <a:lnTo>
                    <a:pt x="220" y="165"/>
                  </a:lnTo>
                  <a:lnTo>
                    <a:pt x="202" y="173"/>
                  </a:lnTo>
                  <a:lnTo>
                    <a:pt x="186" y="186"/>
                  </a:lnTo>
                  <a:lnTo>
                    <a:pt x="173" y="202"/>
                  </a:lnTo>
                  <a:lnTo>
                    <a:pt x="165" y="220"/>
                  </a:lnTo>
                  <a:lnTo>
                    <a:pt x="162" y="241"/>
                  </a:lnTo>
                  <a:lnTo>
                    <a:pt x="159" y="264"/>
                  </a:lnTo>
                  <a:lnTo>
                    <a:pt x="151" y="283"/>
                  </a:lnTo>
                  <a:lnTo>
                    <a:pt x="138" y="299"/>
                  </a:lnTo>
                  <a:lnTo>
                    <a:pt x="122" y="311"/>
                  </a:lnTo>
                  <a:lnTo>
                    <a:pt x="103" y="320"/>
                  </a:lnTo>
                  <a:lnTo>
                    <a:pt x="81" y="323"/>
                  </a:lnTo>
                  <a:lnTo>
                    <a:pt x="59" y="320"/>
                  </a:lnTo>
                  <a:lnTo>
                    <a:pt x="40" y="311"/>
                  </a:lnTo>
                  <a:lnTo>
                    <a:pt x="23" y="299"/>
                  </a:lnTo>
                  <a:lnTo>
                    <a:pt x="11" y="283"/>
                  </a:lnTo>
                  <a:lnTo>
                    <a:pt x="2" y="264"/>
                  </a:lnTo>
                  <a:lnTo>
                    <a:pt x="0" y="241"/>
                  </a:lnTo>
                  <a:lnTo>
                    <a:pt x="3" y="202"/>
                  </a:lnTo>
                  <a:lnTo>
                    <a:pt x="12" y="165"/>
                  </a:lnTo>
                  <a:lnTo>
                    <a:pt x="27" y="131"/>
                  </a:lnTo>
                  <a:lnTo>
                    <a:pt x="47" y="99"/>
                  </a:lnTo>
                  <a:lnTo>
                    <a:pt x="70" y="70"/>
                  </a:lnTo>
                  <a:lnTo>
                    <a:pt x="99" y="47"/>
                  </a:lnTo>
                  <a:lnTo>
                    <a:pt x="131" y="26"/>
                  </a:lnTo>
                  <a:lnTo>
                    <a:pt x="165" y="11"/>
                  </a:lnTo>
                  <a:lnTo>
                    <a:pt x="202" y="3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CEBDF61-5AF2-E47F-B73B-5EB36326BECB}"/>
              </a:ext>
            </a:extLst>
          </p:cNvPr>
          <p:cNvGrpSpPr/>
          <p:nvPr userDrawn="1"/>
        </p:nvGrpSpPr>
        <p:grpSpPr>
          <a:xfrm>
            <a:off x="9413343" y="2769553"/>
            <a:ext cx="463550" cy="407988"/>
            <a:chOff x="10059988" y="2759075"/>
            <a:chExt cx="463550" cy="407988"/>
          </a:xfrm>
          <a:solidFill>
            <a:schemeClr val="tx1"/>
          </a:solidFill>
        </p:grpSpPr>
        <p:sp>
          <p:nvSpPr>
            <p:cNvPr id="130" name="Freeform 182">
              <a:extLst>
                <a:ext uri="{FF2B5EF4-FFF2-40B4-BE49-F238E27FC236}">
                  <a16:creationId xmlns:a16="http://schemas.microsoft.com/office/drawing/2014/main" id="{ADB96146-F20D-7D81-41CE-1D747E78A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9988" y="2759075"/>
              <a:ext cx="463550" cy="168275"/>
            </a:xfrm>
            <a:custGeom>
              <a:avLst/>
              <a:gdLst>
                <a:gd name="T0" fmla="*/ 1606 w 3212"/>
                <a:gd name="T1" fmla="*/ 0 h 1164"/>
                <a:gd name="T2" fmla="*/ 1815 w 3212"/>
                <a:gd name="T3" fmla="*/ 5 h 1164"/>
                <a:gd name="T4" fmla="*/ 2016 w 3212"/>
                <a:gd name="T5" fmla="*/ 19 h 1164"/>
                <a:gd name="T6" fmla="*/ 2208 w 3212"/>
                <a:gd name="T7" fmla="*/ 43 h 1164"/>
                <a:gd name="T8" fmla="*/ 2388 w 3212"/>
                <a:gd name="T9" fmla="*/ 74 h 1164"/>
                <a:gd name="T10" fmla="*/ 2554 w 3212"/>
                <a:gd name="T11" fmla="*/ 112 h 1164"/>
                <a:gd name="T12" fmla="*/ 2706 w 3212"/>
                <a:gd name="T13" fmla="*/ 158 h 1164"/>
                <a:gd name="T14" fmla="*/ 2841 w 3212"/>
                <a:gd name="T15" fmla="*/ 210 h 1164"/>
                <a:gd name="T16" fmla="*/ 2958 w 3212"/>
                <a:gd name="T17" fmla="*/ 268 h 1164"/>
                <a:gd name="T18" fmla="*/ 3055 w 3212"/>
                <a:gd name="T19" fmla="*/ 331 h 1164"/>
                <a:gd name="T20" fmla="*/ 3130 w 3212"/>
                <a:gd name="T21" fmla="*/ 398 h 1164"/>
                <a:gd name="T22" fmla="*/ 3182 w 3212"/>
                <a:gd name="T23" fmla="*/ 469 h 1164"/>
                <a:gd name="T24" fmla="*/ 3209 w 3212"/>
                <a:gd name="T25" fmla="*/ 544 h 1164"/>
                <a:gd name="T26" fmla="*/ 3209 w 3212"/>
                <a:gd name="T27" fmla="*/ 620 h 1164"/>
                <a:gd name="T28" fmla="*/ 3182 w 3212"/>
                <a:gd name="T29" fmla="*/ 695 h 1164"/>
                <a:gd name="T30" fmla="*/ 3130 w 3212"/>
                <a:gd name="T31" fmla="*/ 766 h 1164"/>
                <a:gd name="T32" fmla="*/ 3055 w 3212"/>
                <a:gd name="T33" fmla="*/ 833 h 1164"/>
                <a:gd name="T34" fmla="*/ 2958 w 3212"/>
                <a:gd name="T35" fmla="*/ 896 h 1164"/>
                <a:gd name="T36" fmla="*/ 2841 w 3212"/>
                <a:gd name="T37" fmla="*/ 954 h 1164"/>
                <a:gd name="T38" fmla="*/ 2706 w 3212"/>
                <a:gd name="T39" fmla="*/ 1006 h 1164"/>
                <a:gd name="T40" fmla="*/ 2554 w 3212"/>
                <a:gd name="T41" fmla="*/ 1052 h 1164"/>
                <a:gd name="T42" fmla="*/ 2388 w 3212"/>
                <a:gd name="T43" fmla="*/ 1090 h 1164"/>
                <a:gd name="T44" fmla="*/ 2208 w 3212"/>
                <a:gd name="T45" fmla="*/ 1122 h 1164"/>
                <a:gd name="T46" fmla="*/ 2016 w 3212"/>
                <a:gd name="T47" fmla="*/ 1145 h 1164"/>
                <a:gd name="T48" fmla="*/ 1815 w 3212"/>
                <a:gd name="T49" fmla="*/ 1159 h 1164"/>
                <a:gd name="T50" fmla="*/ 1606 w 3212"/>
                <a:gd name="T51" fmla="*/ 1164 h 1164"/>
                <a:gd name="T52" fmla="*/ 1397 w 3212"/>
                <a:gd name="T53" fmla="*/ 1159 h 1164"/>
                <a:gd name="T54" fmla="*/ 1195 w 3212"/>
                <a:gd name="T55" fmla="*/ 1145 h 1164"/>
                <a:gd name="T56" fmla="*/ 1004 w 3212"/>
                <a:gd name="T57" fmla="*/ 1122 h 1164"/>
                <a:gd name="T58" fmla="*/ 824 w 3212"/>
                <a:gd name="T59" fmla="*/ 1090 h 1164"/>
                <a:gd name="T60" fmla="*/ 658 w 3212"/>
                <a:gd name="T61" fmla="*/ 1052 h 1164"/>
                <a:gd name="T62" fmla="*/ 506 w 3212"/>
                <a:gd name="T63" fmla="*/ 1006 h 1164"/>
                <a:gd name="T64" fmla="*/ 371 w 3212"/>
                <a:gd name="T65" fmla="*/ 954 h 1164"/>
                <a:gd name="T66" fmla="*/ 254 w 3212"/>
                <a:gd name="T67" fmla="*/ 896 h 1164"/>
                <a:gd name="T68" fmla="*/ 157 w 3212"/>
                <a:gd name="T69" fmla="*/ 833 h 1164"/>
                <a:gd name="T70" fmla="*/ 82 w 3212"/>
                <a:gd name="T71" fmla="*/ 766 h 1164"/>
                <a:gd name="T72" fmla="*/ 30 w 3212"/>
                <a:gd name="T73" fmla="*/ 695 h 1164"/>
                <a:gd name="T74" fmla="*/ 3 w 3212"/>
                <a:gd name="T75" fmla="*/ 620 h 1164"/>
                <a:gd name="T76" fmla="*/ 3 w 3212"/>
                <a:gd name="T77" fmla="*/ 544 h 1164"/>
                <a:gd name="T78" fmla="*/ 30 w 3212"/>
                <a:gd name="T79" fmla="*/ 469 h 1164"/>
                <a:gd name="T80" fmla="*/ 82 w 3212"/>
                <a:gd name="T81" fmla="*/ 398 h 1164"/>
                <a:gd name="T82" fmla="*/ 157 w 3212"/>
                <a:gd name="T83" fmla="*/ 331 h 1164"/>
                <a:gd name="T84" fmla="*/ 254 w 3212"/>
                <a:gd name="T85" fmla="*/ 268 h 1164"/>
                <a:gd name="T86" fmla="*/ 371 w 3212"/>
                <a:gd name="T87" fmla="*/ 210 h 1164"/>
                <a:gd name="T88" fmla="*/ 506 w 3212"/>
                <a:gd name="T89" fmla="*/ 158 h 1164"/>
                <a:gd name="T90" fmla="*/ 658 w 3212"/>
                <a:gd name="T91" fmla="*/ 112 h 1164"/>
                <a:gd name="T92" fmla="*/ 824 w 3212"/>
                <a:gd name="T93" fmla="*/ 74 h 1164"/>
                <a:gd name="T94" fmla="*/ 1004 w 3212"/>
                <a:gd name="T95" fmla="*/ 43 h 1164"/>
                <a:gd name="T96" fmla="*/ 1195 w 3212"/>
                <a:gd name="T97" fmla="*/ 19 h 1164"/>
                <a:gd name="T98" fmla="*/ 1397 w 3212"/>
                <a:gd name="T99" fmla="*/ 5 h 1164"/>
                <a:gd name="T100" fmla="*/ 1606 w 3212"/>
                <a:gd name="T101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2" h="1164">
                  <a:moveTo>
                    <a:pt x="1606" y="0"/>
                  </a:moveTo>
                  <a:lnTo>
                    <a:pt x="1606" y="0"/>
                  </a:lnTo>
                  <a:lnTo>
                    <a:pt x="1712" y="2"/>
                  </a:lnTo>
                  <a:lnTo>
                    <a:pt x="1815" y="5"/>
                  </a:lnTo>
                  <a:lnTo>
                    <a:pt x="1917" y="11"/>
                  </a:lnTo>
                  <a:lnTo>
                    <a:pt x="2016" y="19"/>
                  </a:lnTo>
                  <a:lnTo>
                    <a:pt x="2114" y="30"/>
                  </a:lnTo>
                  <a:lnTo>
                    <a:pt x="2208" y="43"/>
                  </a:lnTo>
                  <a:lnTo>
                    <a:pt x="2299" y="57"/>
                  </a:lnTo>
                  <a:lnTo>
                    <a:pt x="2388" y="74"/>
                  </a:lnTo>
                  <a:lnTo>
                    <a:pt x="2472" y="92"/>
                  </a:lnTo>
                  <a:lnTo>
                    <a:pt x="2554" y="112"/>
                  </a:lnTo>
                  <a:lnTo>
                    <a:pt x="2632" y="135"/>
                  </a:lnTo>
                  <a:lnTo>
                    <a:pt x="2706" y="158"/>
                  </a:lnTo>
                  <a:lnTo>
                    <a:pt x="2775" y="183"/>
                  </a:lnTo>
                  <a:lnTo>
                    <a:pt x="2841" y="210"/>
                  </a:lnTo>
                  <a:lnTo>
                    <a:pt x="2902" y="238"/>
                  </a:lnTo>
                  <a:lnTo>
                    <a:pt x="2958" y="268"/>
                  </a:lnTo>
                  <a:lnTo>
                    <a:pt x="3009" y="299"/>
                  </a:lnTo>
                  <a:lnTo>
                    <a:pt x="3055" y="331"/>
                  </a:lnTo>
                  <a:lnTo>
                    <a:pt x="3096" y="364"/>
                  </a:lnTo>
                  <a:lnTo>
                    <a:pt x="3130" y="398"/>
                  </a:lnTo>
                  <a:lnTo>
                    <a:pt x="3159" y="433"/>
                  </a:lnTo>
                  <a:lnTo>
                    <a:pt x="3182" y="469"/>
                  </a:lnTo>
                  <a:lnTo>
                    <a:pt x="3199" y="506"/>
                  </a:lnTo>
                  <a:lnTo>
                    <a:pt x="3209" y="544"/>
                  </a:lnTo>
                  <a:lnTo>
                    <a:pt x="3212" y="582"/>
                  </a:lnTo>
                  <a:lnTo>
                    <a:pt x="3209" y="620"/>
                  </a:lnTo>
                  <a:lnTo>
                    <a:pt x="3199" y="658"/>
                  </a:lnTo>
                  <a:lnTo>
                    <a:pt x="3182" y="695"/>
                  </a:lnTo>
                  <a:lnTo>
                    <a:pt x="3159" y="731"/>
                  </a:lnTo>
                  <a:lnTo>
                    <a:pt x="3130" y="766"/>
                  </a:lnTo>
                  <a:lnTo>
                    <a:pt x="3096" y="800"/>
                  </a:lnTo>
                  <a:lnTo>
                    <a:pt x="3055" y="833"/>
                  </a:lnTo>
                  <a:lnTo>
                    <a:pt x="3009" y="865"/>
                  </a:lnTo>
                  <a:lnTo>
                    <a:pt x="2958" y="896"/>
                  </a:lnTo>
                  <a:lnTo>
                    <a:pt x="2902" y="926"/>
                  </a:lnTo>
                  <a:lnTo>
                    <a:pt x="2841" y="954"/>
                  </a:lnTo>
                  <a:lnTo>
                    <a:pt x="2775" y="981"/>
                  </a:lnTo>
                  <a:lnTo>
                    <a:pt x="2706" y="1006"/>
                  </a:lnTo>
                  <a:lnTo>
                    <a:pt x="2632" y="1030"/>
                  </a:lnTo>
                  <a:lnTo>
                    <a:pt x="2554" y="1052"/>
                  </a:lnTo>
                  <a:lnTo>
                    <a:pt x="2472" y="1072"/>
                  </a:lnTo>
                  <a:lnTo>
                    <a:pt x="2388" y="1090"/>
                  </a:lnTo>
                  <a:lnTo>
                    <a:pt x="2299" y="1107"/>
                  </a:lnTo>
                  <a:lnTo>
                    <a:pt x="2208" y="1122"/>
                  </a:lnTo>
                  <a:lnTo>
                    <a:pt x="2114" y="1134"/>
                  </a:lnTo>
                  <a:lnTo>
                    <a:pt x="2016" y="1145"/>
                  </a:lnTo>
                  <a:lnTo>
                    <a:pt x="1917" y="1153"/>
                  </a:lnTo>
                  <a:lnTo>
                    <a:pt x="1815" y="1159"/>
                  </a:lnTo>
                  <a:lnTo>
                    <a:pt x="1712" y="1163"/>
                  </a:lnTo>
                  <a:lnTo>
                    <a:pt x="1606" y="1164"/>
                  </a:lnTo>
                  <a:lnTo>
                    <a:pt x="1500" y="1163"/>
                  </a:lnTo>
                  <a:lnTo>
                    <a:pt x="1397" y="1159"/>
                  </a:lnTo>
                  <a:lnTo>
                    <a:pt x="1295" y="1153"/>
                  </a:lnTo>
                  <a:lnTo>
                    <a:pt x="1195" y="1145"/>
                  </a:lnTo>
                  <a:lnTo>
                    <a:pt x="1098" y="1134"/>
                  </a:lnTo>
                  <a:lnTo>
                    <a:pt x="1004" y="1122"/>
                  </a:lnTo>
                  <a:lnTo>
                    <a:pt x="912" y="1107"/>
                  </a:lnTo>
                  <a:lnTo>
                    <a:pt x="824" y="1090"/>
                  </a:lnTo>
                  <a:lnTo>
                    <a:pt x="739" y="1072"/>
                  </a:lnTo>
                  <a:lnTo>
                    <a:pt x="658" y="1052"/>
                  </a:lnTo>
                  <a:lnTo>
                    <a:pt x="580" y="1030"/>
                  </a:lnTo>
                  <a:lnTo>
                    <a:pt x="506" y="1006"/>
                  </a:lnTo>
                  <a:lnTo>
                    <a:pt x="436" y="981"/>
                  </a:lnTo>
                  <a:lnTo>
                    <a:pt x="371" y="954"/>
                  </a:lnTo>
                  <a:lnTo>
                    <a:pt x="310" y="926"/>
                  </a:lnTo>
                  <a:lnTo>
                    <a:pt x="254" y="896"/>
                  </a:lnTo>
                  <a:lnTo>
                    <a:pt x="203" y="865"/>
                  </a:lnTo>
                  <a:lnTo>
                    <a:pt x="157" y="833"/>
                  </a:lnTo>
                  <a:lnTo>
                    <a:pt x="116" y="800"/>
                  </a:lnTo>
                  <a:lnTo>
                    <a:pt x="82" y="766"/>
                  </a:lnTo>
                  <a:lnTo>
                    <a:pt x="53" y="731"/>
                  </a:lnTo>
                  <a:lnTo>
                    <a:pt x="30" y="695"/>
                  </a:lnTo>
                  <a:lnTo>
                    <a:pt x="13" y="658"/>
                  </a:lnTo>
                  <a:lnTo>
                    <a:pt x="3" y="620"/>
                  </a:lnTo>
                  <a:lnTo>
                    <a:pt x="0" y="582"/>
                  </a:lnTo>
                  <a:lnTo>
                    <a:pt x="3" y="544"/>
                  </a:lnTo>
                  <a:lnTo>
                    <a:pt x="13" y="506"/>
                  </a:lnTo>
                  <a:lnTo>
                    <a:pt x="30" y="469"/>
                  </a:lnTo>
                  <a:lnTo>
                    <a:pt x="53" y="433"/>
                  </a:lnTo>
                  <a:lnTo>
                    <a:pt x="82" y="398"/>
                  </a:lnTo>
                  <a:lnTo>
                    <a:pt x="116" y="364"/>
                  </a:lnTo>
                  <a:lnTo>
                    <a:pt x="157" y="331"/>
                  </a:lnTo>
                  <a:lnTo>
                    <a:pt x="203" y="299"/>
                  </a:lnTo>
                  <a:lnTo>
                    <a:pt x="254" y="268"/>
                  </a:lnTo>
                  <a:lnTo>
                    <a:pt x="310" y="238"/>
                  </a:lnTo>
                  <a:lnTo>
                    <a:pt x="371" y="210"/>
                  </a:lnTo>
                  <a:lnTo>
                    <a:pt x="436" y="183"/>
                  </a:lnTo>
                  <a:lnTo>
                    <a:pt x="506" y="158"/>
                  </a:lnTo>
                  <a:lnTo>
                    <a:pt x="580" y="135"/>
                  </a:lnTo>
                  <a:lnTo>
                    <a:pt x="658" y="112"/>
                  </a:lnTo>
                  <a:lnTo>
                    <a:pt x="739" y="92"/>
                  </a:lnTo>
                  <a:lnTo>
                    <a:pt x="824" y="74"/>
                  </a:lnTo>
                  <a:lnTo>
                    <a:pt x="912" y="57"/>
                  </a:lnTo>
                  <a:lnTo>
                    <a:pt x="1004" y="43"/>
                  </a:lnTo>
                  <a:lnTo>
                    <a:pt x="1098" y="30"/>
                  </a:lnTo>
                  <a:lnTo>
                    <a:pt x="1195" y="19"/>
                  </a:lnTo>
                  <a:lnTo>
                    <a:pt x="1295" y="11"/>
                  </a:lnTo>
                  <a:lnTo>
                    <a:pt x="1397" y="5"/>
                  </a:lnTo>
                  <a:lnTo>
                    <a:pt x="1500" y="2"/>
                  </a:lnTo>
                  <a:lnTo>
                    <a:pt x="1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83">
              <a:extLst>
                <a:ext uri="{FF2B5EF4-FFF2-40B4-BE49-F238E27FC236}">
                  <a16:creationId xmlns:a16="http://schemas.microsoft.com/office/drawing/2014/main" id="{BF9BB636-EE38-D37C-8A7F-BC6CD8D94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9988" y="2917825"/>
              <a:ext cx="463550" cy="93663"/>
            </a:xfrm>
            <a:custGeom>
              <a:avLst/>
              <a:gdLst>
                <a:gd name="T0" fmla="*/ 87 w 3212"/>
                <a:gd name="T1" fmla="*/ 40 h 648"/>
                <a:gd name="T2" fmla="*/ 256 w 3212"/>
                <a:gd name="T3" fmla="*/ 114 h 648"/>
                <a:gd name="T4" fmla="*/ 442 w 3212"/>
                <a:gd name="T5" fmla="*/ 179 h 648"/>
                <a:gd name="T6" fmla="*/ 647 w 3212"/>
                <a:gd name="T7" fmla="*/ 233 h 648"/>
                <a:gd name="T8" fmla="*/ 869 w 3212"/>
                <a:gd name="T9" fmla="*/ 277 h 648"/>
                <a:gd name="T10" fmla="*/ 1103 w 3212"/>
                <a:gd name="T11" fmla="*/ 310 h 648"/>
                <a:gd name="T12" fmla="*/ 1349 w 3212"/>
                <a:gd name="T13" fmla="*/ 330 h 648"/>
                <a:gd name="T14" fmla="*/ 1606 w 3212"/>
                <a:gd name="T15" fmla="*/ 338 h 648"/>
                <a:gd name="T16" fmla="*/ 1862 w 3212"/>
                <a:gd name="T17" fmla="*/ 330 h 648"/>
                <a:gd name="T18" fmla="*/ 2109 w 3212"/>
                <a:gd name="T19" fmla="*/ 310 h 648"/>
                <a:gd name="T20" fmla="*/ 2343 w 3212"/>
                <a:gd name="T21" fmla="*/ 277 h 648"/>
                <a:gd name="T22" fmla="*/ 2564 w 3212"/>
                <a:gd name="T23" fmla="*/ 233 h 648"/>
                <a:gd name="T24" fmla="*/ 2769 w 3212"/>
                <a:gd name="T25" fmla="*/ 179 h 648"/>
                <a:gd name="T26" fmla="*/ 2957 w 3212"/>
                <a:gd name="T27" fmla="*/ 114 h 648"/>
                <a:gd name="T28" fmla="*/ 3125 w 3212"/>
                <a:gd name="T29" fmla="*/ 40 h 648"/>
                <a:gd name="T30" fmla="*/ 3209 w 3212"/>
                <a:gd name="T31" fmla="*/ 33 h 648"/>
                <a:gd name="T32" fmla="*/ 3209 w 3212"/>
                <a:gd name="T33" fmla="*/ 104 h 648"/>
                <a:gd name="T34" fmla="*/ 3182 w 3212"/>
                <a:gd name="T35" fmla="*/ 179 h 648"/>
                <a:gd name="T36" fmla="*/ 3130 w 3212"/>
                <a:gd name="T37" fmla="*/ 250 h 648"/>
                <a:gd name="T38" fmla="*/ 3055 w 3212"/>
                <a:gd name="T39" fmla="*/ 317 h 648"/>
                <a:gd name="T40" fmla="*/ 2958 w 3212"/>
                <a:gd name="T41" fmla="*/ 381 h 648"/>
                <a:gd name="T42" fmla="*/ 2841 w 3212"/>
                <a:gd name="T43" fmla="*/ 439 h 648"/>
                <a:gd name="T44" fmla="*/ 2706 w 3212"/>
                <a:gd name="T45" fmla="*/ 491 h 648"/>
                <a:gd name="T46" fmla="*/ 2554 w 3212"/>
                <a:gd name="T47" fmla="*/ 536 h 648"/>
                <a:gd name="T48" fmla="*/ 2388 w 3212"/>
                <a:gd name="T49" fmla="*/ 575 h 648"/>
                <a:gd name="T50" fmla="*/ 2208 w 3212"/>
                <a:gd name="T51" fmla="*/ 606 h 648"/>
                <a:gd name="T52" fmla="*/ 2016 w 3212"/>
                <a:gd name="T53" fmla="*/ 629 h 648"/>
                <a:gd name="T54" fmla="*/ 1815 w 3212"/>
                <a:gd name="T55" fmla="*/ 644 h 648"/>
                <a:gd name="T56" fmla="*/ 1606 w 3212"/>
                <a:gd name="T57" fmla="*/ 648 h 648"/>
                <a:gd name="T58" fmla="*/ 1397 w 3212"/>
                <a:gd name="T59" fmla="*/ 644 h 648"/>
                <a:gd name="T60" fmla="*/ 1195 w 3212"/>
                <a:gd name="T61" fmla="*/ 629 h 648"/>
                <a:gd name="T62" fmla="*/ 1004 w 3212"/>
                <a:gd name="T63" fmla="*/ 606 h 648"/>
                <a:gd name="T64" fmla="*/ 824 w 3212"/>
                <a:gd name="T65" fmla="*/ 575 h 648"/>
                <a:gd name="T66" fmla="*/ 658 w 3212"/>
                <a:gd name="T67" fmla="*/ 536 h 648"/>
                <a:gd name="T68" fmla="*/ 506 w 3212"/>
                <a:gd name="T69" fmla="*/ 491 h 648"/>
                <a:gd name="T70" fmla="*/ 371 w 3212"/>
                <a:gd name="T71" fmla="*/ 439 h 648"/>
                <a:gd name="T72" fmla="*/ 254 w 3212"/>
                <a:gd name="T73" fmla="*/ 381 h 648"/>
                <a:gd name="T74" fmla="*/ 157 w 3212"/>
                <a:gd name="T75" fmla="*/ 317 h 648"/>
                <a:gd name="T76" fmla="*/ 82 w 3212"/>
                <a:gd name="T77" fmla="*/ 250 h 648"/>
                <a:gd name="T78" fmla="*/ 30 w 3212"/>
                <a:gd name="T79" fmla="*/ 179 h 648"/>
                <a:gd name="T80" fmla="*/ 3 w 3212"/>
                <a:gd name="T81" fmla="*/ 104 h 648"/>
                <a:gd name="T82" fmla="*/ 3 w 3212"/>
                <a:gd name="T83" fmla="*/ 3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8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9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6"/>
                  </a:lnTo>
                  <a:lnTo>
                    <a:pt x="1606" y="338"/>
                  </a:lnTo>
                  <a:lnTo>
                    <a:pt x="1735" y="336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9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9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50"/>
                  </a:lnTo>
                  <a:lnTo>
                    <a:pt x="2958" y="381"/>
                  </a:lnTo>
                  <a:lnTo>
                    <a:pt x="2902" y="410"/>
                  </a:lnTo>
                  <a:lnTo>
                    <a:pt x="2841" y="439"/>
                  </a:lnTo>
                  <a:lnTo>
                    <a:pt x="2775" y="465"/>
                  </a:lnTo>
                  <a:lnTo>
                    <a:pt x="2706" y="491"/>
                  </a:lnTo>
                  <a:lnTo>
                    <a:pt x="2632" y="514"/>
                  </a:lnTo>
                  <a:lnTo>
                    <a:pt x="2554" y="536"/>
                  </a:lnTo>
                  <a:lnTo>
                    <a:pt x="2472" y="557"/>
                  </a:lnTo>
                  <a:lnTo>
                    <a:pt x="2388" y="575"/>
                  </a:lnTo>
                  <a:lnTo>
                    <a:pt x="2299" y="592"/>
                  </a:lnTo>
                  <a:lnTo>
                    <a:pt x="2208" y="606"/>
                  </a:lnTo>
                  <a:lnTo>
                    <a:pt x="2114" y="619"/>
                  </a:lnTo>
                  <a:lnTo>
                    <a:pt x="2016" y="629"/>
                  </a:lnTo>
                  <a:lnTo>
                    <a:pt x="1917" y="638"/>
                  </a:lnTo>
                  <a:lnTo>
                    <a:pt x="1815" y="644"/>
                  </a:lnTo>
                  <a:lnTo>
                    <a:pt x="1712" y="647"/>
                  </a:lnTo>
                  <a:lnTo>
                    <a:pt x="1606" y="648"/>
                  </a:lnTo>
                  <a:lnTo>
                    <a:pt x="1500" y="647"/>
                  </a:lnTo>
                  <a:lnTo>
                    <a:pt x="1397" y="644"/>
                  </a:lnTo>
                  <a:lnTo>
                    <a:pt x="1295" y="638"/>
                  </a:lnTo>
                  <a:lnTo>
                    <a:pt x="1195" y="629"/>
                  </a:lnTo>
                  <a:lnTo>
                    <a:pt x="1098" y="619"/>
                  </a:lnTo>
                  <a:lnTo>
                    <a:pt x="1004" y="606"/>
                  </a:lnTo>
                  <a:lnTo>
                    <a:pt x="912" y="592"/>
                  </a:lnTo>
                  <a:lnTo>
                    <a:pt x="824" y="575"/>
                  </a:lnTo>
                  <a:lnTo>
                    <a:pt x="739" y="557"/>
                  </a:lnTo>
                  <a:lnTo>
                    <a:pt x="658" y="536"/>
                  </a:lnTo>
                  <a:lnTo>
                    <a:pt x="580" y="514"/>
                  </a:lnTo>
                  <a:lnTo>
                    <a:pt x="506" y="491"/>
                  </a:lnTo>
                  <a:lnTo>
                    <a:pt x="436" y="465"/>
                  </a:lnTo>
                  <a:lnTo>
                    <a:pt x="371" y="439"/>
                  </a:lnTo>
                  <a:lnTo>
                    <a:pt x="310" y="410"/>
                  </a:lnTo>
                  <a:lnTo>
                    <a:pt x="254" y="381"/>
                  </a:lnTo>
                  <a:lnTo>
                    <a:pt x="203" y="350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9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84">
              <a:extLst>
                <a:ext uri="{FF2B5EF4-FFF2-40B4-BE49-F238E27FC236}">
                  <a16:creationId xmlns:a16="http://schemas.microsoft.com/office/drawing/2014/main" id="{C544D354-8CDB-E88C-402E-ED04B93AF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9988" y="2995613"/>
              <a:ext cx="463550" cy="93663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4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4 h 647"/>
                <a:gd name="T28" fmla="*/ 3125 w 3212"/>
                <a:gd name="T29" fmla="*/ 40 h 647"/>
                <a:gd name="T30" fmla="*/ 3209 w 3212"/>
                <a:gd name="T31" fmla="*/ 33 h 647"/>
                <a:gd name="T32" fmla="*/ 3209 w 3212"/>
                <a:gd name="T33" fmla="*/ 104 h 647"/>
                <a:gd name="T34" fmla="*/ 3182 w 3212"/>
                <a:gd name="T35" fmla="*/ 178 h 647"/>
                <a:gd name="T36" fmla="*/ 3130 w 3212"/>
                <a:gd name="T37" fmla="*/ 250 h 647"/>
                <a:gd name="T38" fmla="*/ 3055 w 3212"/>
                <a:gd name="T39" fmla="*/ 317 h 647"/>
                <a:gd name="T40" fmla="*/ 2958 w 3212"/>
                <a:gd name="T41" fmla="*/ 380 h 647"/>
                <a:gd name="T42" fmla="*/ 2841 w 3212"/>
                <a:gd name="T43" fmla="*/ 438 h 647"/>
                <a:gd name="T44" fmla="*/ 2706 w 3212"/>
                <a:gd name="T45" fmla="*/ 490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3 h 647"/>
                <a:gd name="T56" fmla="*/ 1606 w 3212"/>
                <a:gd name="T57" fmla="*/ 647 h 647"/>
                <a:gd name="T58" fmla="*/ 1397 w 3212"/>
                <a:gd name="T59" fmla="*/ 643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90 h 647"/>
                <a:gd name="T70" fmla="*/ 371 w 3212"/>
                <a:gd name="T71" fmla="*/ 438 h 647"/>
                <a:gd name="T72" fmla="*/ 254 w 3212"/>
                <a:gd name="T73" fmla="*/ 380 h 647"/>
                <a:gd name="T74" fmla="*/ 157 w 3212"/>
                <a:gd name="T75" fmla="*/ 317 h 647"/>
                <a:gd name="T76" fmla="*/ 82 w 3212"/>
                <a:gd name="T77" fmla="*/ 250 h 647"/>
                <a:gd name="T78" fmla="*/ 30 w 3212"/>
                <a:gd name="T79" fmla="*/ 178 h 647"/>
                <a:gd name="T80" fmla="*/ 3 w 3212"/>
                <a:gd name="T81" fmla="*/ 104 h 647"/>
                <a:gd name="T82" fmla="*/ 3 w 3212"/>
                <a:gd name="T83" fmla="*/ 3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8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49"/>
                  </a:lnTo>
                  <a:lnTo>
                    <a:pt x="2958" y="380"/>
                  </a:lnTo>
                  <a:lnTo>
                    <a:pt x="2902" y="409"/>
                  </a:lnTo>
                  <a:lnTo>
                    <a:pt x="2841" y="438"/>
                  </a:lnTo>
                  <a:lnTo>
                    <a:pt x="2775" y="464"/>
                  </a:lnTo>
                  <a:lnTo>
                    <a:pt x="2706" y="490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6"/>
                  </a:lnTo>
                  <a:lnTo>
                    <a:pt x="2388" y="574"/>
                  </a:lnTo>
                  <a:lnTo>
                    <a:pt x="2299" y="591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7"/>
                  </a:lnTo>
                  <a:lnTo>
                    <a:pt x="1815" y="643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3"/>
                  </a:lnTo>
                  <a:lnTo>
                    <a:pt x="1295" y="637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1"/>
                  </a:lnTo>
                  <a:lnTo>
                    <a:pt x="824" y="574"/>
                  </a:lnTo>
                  <a:lnTo>
                    <a:pt x="739" y="556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90"/>
                  </a:lnTo>
                  <a:lnTo>
                    <a:pt x="436" y="464"/>
                  </a:lnTo>
                  <a:lnTo>
                    <a:pt x="371" y="438"/>
                  </a:lnTo>
                  <a:lnTo>
                    <a:pt x="310" y="409"/>
                  </a:lnTo>
                  <a:lnTo>
                    <a:pt x="254" y="380"/>
                  </a:lnTo>
                  <a:lnTo>
                    <a:pt x="203" y="349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8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85">
              <a:extLst>
                <a:ext uri="{FF2B5EF4-FFF2-40B4-BE49-F238E27FC236}">
                  <a16:creationId xmlns:a16="http://schemas.microsoft.com/office/drawing/2014/main" id="{24F32A12-6D57-D945-FD56-2359F697F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9988" y="3074988"/>
              <a:ext cx="463550" cy="92075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3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3 h 647"/>
                <a:gd name="T28" fmla="*/ 3125 w 3212"/>
                <a:gd name="T29" fmla="*/ 40 h 647"/>
                <a:gd name="T30" fmla="*/ 3209 w 3212"/>
                <a:gd name="T31" fmla="*/ 32 h 647"/>
                <a:gd name="T32" fmla="*/ 3209 w 3212"/>
                <a:gd name="T33" fmla="*/ 103 h 647"/>
                <a:gd name="T34" fmla="*/ 3182 w 3212"/>
                <a:gd name="T35" fmla="*/ 178 h 647"/>
                <a:gd name="T36" fmla="*/ 3130 w 3212"/>
                <a:gd name="T37" fmla="*/ 249 h 647"/>
                <a:gd name="T38" fmla="*/ 3055 w 3212"/>
                <a:gd name="T39" fmla="*/ 316 h 647"/>
                <a:gd name="T40" fmla="*/ 2958 w 3212"/>
                <a:gd name="T41" fmla="*/ 379 h 647"/>
                <a:gd name="T42" fmla="*/ 2841 w 3212"/>
                <a:gd name="T43" fmla="*/ 437 h 647"/>
                <a:gd name="T44" fmla="*/ 2706 w 3212"/>
                <a:gd name="T45" fmla="*/ 489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2 h 647"/>
                <a:gd name="T56" fmla="*/ 1606 w 3212"/>
                <a:gd name="T57" fmla="*/ 647 h 647"/>
                <a:gd name="T58" fmla="*/ 1397 w 3212"/>
                <a:gd name="T59" fmla="*/ 642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89 h 647"/>
                <a:gd name="T70" fmla="*/ 371 w 3212"/>
                <a:gd name="T71" fmla="*/ 437 h 647"/>
                <a:gd name="T72" fmla="*/ 254 w 3212"/>
                <a:gd name="T73" fmla="*/ 379 h 647"/>
                <a:gd name="T74" fmla="*/ 157 w 3212"/>
                <a:gd name="T75" fmla="*/ 316 h 647"/>
                <a:gd name="T76" fmla="*/ 82 w 3212"/>
                <a:gd name="T77" fmla="*/ 249 h 647"/>
                <a:gd name="T78" fmla="*/ 30 w 3212"/>
                <a:gd name="T79" fmla="*/ 178 h 647"/>
                <a:gd name="T80" fmla="*/ 3 w 3212"/>
                <a:gd name="T81" fmla="*/ 103 h 647"/>
                <a:gd name="T82" fmla="*/ 3 w 3212"/>
                <a:gd name="T83" fmla="*/ 32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3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3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2"/>
                  </a:lnTo>
                  <a:lnTo>
                    <a:pt x="3212" y="65"/>
                  </a:lnTo>
                  <a:lnTo>
                    <a:pt x="3209" y="103"/>
                  </a:lnTo>
                  <a:lnTo>
                    <a:pt x="3199" y="141"/>
                  </a:lnTo>
                  <a:lnTo>
                    <a:pt x="3182" y="178"/>
                  </a:lnTo>
                  <a:lnTo>
                    <a:pt x="3159" y="214"/>
                  </a:lnTo>
                  <a:lnTo>
                    <a:pt x="3130" y="249"/>
                  </a:lnTo>
                  <a:lnTo>
                    <a:pt x="3096" y="283"/>
                  </a:lnTo>
                  <a:lnTo>
                    <a:pt x="3055" y="316"/>
                  </a:lnTo>
                  <a:lnTo>
                    <a:pt x="3009" y="348"/>
                  </a:lnTo>
                  <a:lnTo>
                    <a:pt x="2958" y="379"/>
                  </a:lnTo>
                  <a:lnTo>
                    <a:pt x="2902" y="409"/>
                  </a:lnTo>
                  <a:lnTo>
                    <a:pt x="2841" y="437"/>
                  </a:lnTo>
                  <a:lnTo>
                    <a:pt x="2775" y="464"/>
                  </a:lnTo>
                  <a:lnTo>
                    <a:pt x="2706" y="489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5"/>
                  </a:lnTo>
                  <a:lnTo>
                    <a:pt x="2388" y="574"/>
                  </a:lnTo>
                  <a:lnTo>
                    <a:pt x="2299" y="590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6"/>
                  </a:lnTo>
                  <a:lnTo>
                    <a:pt x="1815" y="642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2"/>
                  </a:lnTo>
                  <a:lnTo>
                    <a:pt x="1295" y="636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0"/>
                  </a:lnTo>
                  <a:lnTo>
                    <a:pt x="824" y="574"/>
                  </a:lnTo>
                  <a:lnTo>
                    <a:pt x="739" y="555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89"/>
                  </a:lnTo>
                  <a:lnTo>
                    <a:pt x="436" y="464"/>
                  </a:lnTo>
                  <a:lnTo>
                    <a:pt x="371" y="437"/>
                  </a:lnTo>
                  <a:lnTo>
                    <a:pt x="310" y="409"/>
                  </a:lnTo>
                  <a:lnTo>
                    <a:pt x="254" y="379"/>
                  </a:lnTo>
                  <a:lnTo>
                    <a:pt x="203" y="348"/>
                  </a:lnTo>
                  <a:lnTo>
                    <a:pt x="157" y="316"/>
                  </a:lnTo>
                  <a:lnTo>
                    <a:pt x="116" y="283"/>
                  </a:lnTo>
                  <a:lnTo>
                    <a:pt x="82" y="249"/>
                  </a:lnTo>
                  <a:lnTo>
                    <a:pt x="53" y="214"/>
                  </a:lnTo>
                  <a:lnTo>
                    <a:pt x="30" y="178"/>
                  </a:lnTo>
                  <a:lnTo>
                    <a:pt x="13" y="141"/>
                  </a:lnTo>
                  <a:lnTo>
                    <a:pt x="3" y="103"/>
                  </a:lnTo>
                  <a:lnTo>
                    <a:pt x="0" y="65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2" name="Freeform 504">
            <a:extLst>
              <a:ext uri="{FF2B5EF4-FFF2-40B4-BE49-F238E27FC236}">
                <a16:creationId xmlns:a16="http://schemas.microsoft.com/office/drawing/2014/main" id="{ECC09C5A-0E74-3866-10C1-7DE8786AEF14}"/>
              </a:ext>
            </a:extLst>
          </p:cNvPr>
          <p:cNvSpPr>
            <a:spLocks noEditPoints="1"/>
          </p:cNvSpPr>
          <p:nvPr/>
        </p:nvSpPr>
        <p:spPr bwMode="auto">
          <a:xfrm>
            <a:off x="9392706" y="3805786"/>
            <a:ext cx="504825" cy="421872"/>
          </a:xfrm>
          <a:custGeom>
            <a:avLst/>
            <a:gdLst>
              <a:gd name="T0" fmla="*/ 319 w 321"/>
              <a:gd name="T1" fmla="*/ 252 h 268"/>
              <a:gd name="T2" fmla="*/ 170 w 321"/>
              <a:gd name="T3" fmla="*/ 6 h 268"/>
              <a:gd name="T4" fmla="*/ 152 w 321"/>
              <a:gd name="T5" fmla="*/ 6 h 268"/>
              <a:gd name="T6" fmla="*/ 2 w 321"/>
              <a:gd name="T7" fmla="*/ 252 h 268"/>
              <a:gd name="T8" fmla="*/ 2 w 321"/>
              <a:gd name="T9" fmla="*/ 263 h 268"/>
              <a:gd name="T10" fmla="*/ 11 w 321"/>
              <a:gd name="T11" fmla="*/ 268 h 268"/>
              <a:gd name="T12" fmla="*/ 310 w 321"/>
              <a:gd name="T13" fmla="*/ 268 h 268"/>
              <a:gd name="T14" fmla="*/ 319 w 321"/>
              <a:gd name="T15" fmla="*/ 263 h 268"/>
              <a:gd name="T16" fmla="*/ 319 w 321"/>
              <a:gd name="T17" fmla="*/ 252 h 268"/>
              <a:gd name="T18" fmla="*/ 30 w 321"/>
              <a:gd name="T19" fmla="*/ 247 h 268"/>
              <a:gd name="T20" fmla="*/ 161 w 321"/>
              <a:gd name="T21" fmla="*/ 33 h 268"/>
              <a:gd name="T22" fmla="*/ 291 w 321"/>
              <a:gd name="T23" fmla="*/ 247 h 268"/>
              <a:gd name="T24" fmla="*/ 30 w 321"/>
              <a:gd name="T25" fmla="*/ 247 h 268"/>
              <a:gd name="T26" fmla="*/ 161 w 321"/>
              <a:gd name="T27" fmla="*/ 87 h 268"/>
              <a:gd name="T28" fmla="*/ 171 w 321"/>
              <a:gd name="T29" fmla="*/ 97 h 268"/>
              <a:gd name="T30" fmla="*/ 171 w 321"/>
              <a:gd name="T31" fmla="*/ 172 h 268"/>
              <a:gd name="T32" fmla="*/ 161 w 321"/>
              <a:gd name="T33" fmla="*/ 183 h 268"/>
              <a:gd name="T34" fmla="*/ 150 w 321"/>
              <a:gd name="T35" fmla="*/ 172 h 268"/>
              <a:gd name="T36" fmla="*/ 150 w 321"/>
              <a:gd name="T37" fmla="*/ 97 h 268"/>
              <a:gd name="T38" fmla="*/ 161 w 321"/>
              <a:gd name="T39" fmla="*/ 87 h 268"/>
              <a:gd name="T40" fmla="*/ 171 w 321"/>
              <a:gd name="T41" fmla="*/ 215 h 268"/>
              <a:gd name="T42" fmla="*/ 161 w 321"/>
              <a:gd name="T43" fmla="*/ 225 h 268"/>
              <a:gd name="T44" fmla="*/ 150 w 321"/>
              <a:gd name="T45" fmla="*/ 215 h 268"/>
              <a:gd name="T46" fmla="*/ 161 w 321"/>
              <a:gd name="T47" fmla="*/ 204 h 268"/>
              <a:gd name="T48" fmla="*/ 171 w 321"/>
              <a:gd name="T49" fmla="*/ 215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1" h="268">
                <a:moveTo>
                  <a:pt x="319" y="252"/>
                </a:moveTo>
                <a:cubicBezTo>
                  <a:pt x="170" y="6"/>
                  <a:pt x="170" y="6"/>
                  <a:pt x="170" y="6"/>
                </a:cubicBezTo>
                <a:cubicBezTo>
                  <a:pt x="166" y="0"/>
                  <a:pt x="155" y="0"/>
                  <a:pt x="152" y="6"/>
                </a:cubicBezTo>
                <a:cubicBezTo>
                  <a:pt x="2" y="252"/>
                  <a:pt x="2" y="252"/>
                  <a:pt x="2" y="252"/>
                </a:cubicBezTo>
                <a:cubicBezTo>
                  <a:pt x="0" y="255"/>
                  <a:pt x="0" y="259"/>
                  <a:pt x="2" y="263"/>
                </a:cubicBezTo>
                <a:cubicBezTo>
                  <a:pt x="4" y="266"/>
                  <a:pt x="7" y="268"/>
                  <a:pt x="11" y="268"/>
                </a:cubicBezTo>
                <a:cubicBezTo>
                  <a:pt x="310" y="268"/>
                  <a:pt x="310" y="268"/>
                  <a:pt x="310" y="268"/>
                </a:cubicBezTo>
                <a:cubicBezTo>
                  <a:pt x="314" y="268"/>
                  <a:pt x="317" y="266"/>
                  <a:pt x="319" y="263"/>
                </a:cubicBezTo>
                <a:cubicBezTo>
                  <a:pt x="321" y="259"/>
                  <a:pt x="321" y="255"/>
                  <a:pt x="319" y="252"/>
                </a:cubicBezTo>
                <a:close/>
                <a:moveTo>
                  <a:pt x="30" y="247"/>
                </a:moveTo>
                <a:cubicBezTo>
                  <a:pt x="161" y="33"/>
                  <a:pt x="161" y="33"/>
                  <a:pt x="161" y="33"/>
                </a:cubicBezTo>
                <a:cubicBezTo>
                  <a:pt x="291" y="247"/>
                  <a:pt x="291" y="247"/>
                  <a:pt x="291" y="247"/>
                </a:cubicBezTo>
                <a:lnTo>
                  <a:pt x="30" y="247"/>
                </a:lnTo>
                <a:close/>
                <a:moveTo>
                  <a:pt x="161" y="87"/>
                </a:moveTo>
                <a:cubicBezTo>
                  <a:pt x="167" y="87"/>
                  <a:pt x="171" y="91"/>
                  <a:pt x="171" y="97"/>
                </a:cubicBezTo>
                <a:cubicBezTo>
                  <a:pt x="171" y="172"/>
                  <a:pt x="171" y="172"/>
                  <a:pt x="171" y="172"/>
                </a:cubicBezTo>
                <a:cubicBezTo>
                  <a:pt x="171" y="178"/>
                  <a:pt x="167" y="183"/>
                  <a:pt x="161" y="183"/>
                </a:cubicBezTo>
                <a:cubicBezTo>
                  <a:pt x="155" y="183"/>
                  <a:pt x="150" y="178"/>
                  <a:pt x="150" y="172"/>
                </a:cubicBezTo>
                <a:cubicBezTo>
                  <a:pt x="150" y="97"/>
                  <a:pt x="150" y="97"/>
                  <a:pt x="150" y="97"/>
                </a:cubicBezTo>
                <a:cubicBezTo>
                  <a:pt x="150" y="91"/>
                  <a:pt x="155" y="87"/>
                  <a:pt x="161" y="87"/>
                </a:cubicBezTo>
                <a:close/>
                <a:moveTo>
                  <a:pt x="171" y="215"/>
                </a:moveTo>
                <a:cubicBezTo>
                  <a:pt x="171" y="221"/>
                  <a:pt x="167" y="225"/>
                  <a:pt x="161" y="225"/>
                </a:cubicBezTo>
                <a:cubicBezTo>
                  <a:pt x="155" y="225"/>
                  <a:pt x="150" y="221"/>
                  <a:pt x="150" y="215"/>
                </a:cubicBezTo>
                <a:cubicBezTo>
                  <a:pt x="150" y="209"/>
                  <a:pt x="155" y="204"/>
                  <a:pt x="161" y="204"/>
                </a:cubicBezTo>
                <a:cubicBezTo>
                  <a:pt x="167" y="204"/>
                  <a:pt x="171" y="209"/>
                  <a:pt x="171" y="21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523C32B-B7C9-2CB8-409E-F79D0FC02B0F}"/>
              </a:ext>
            </a:extLst>
          </p:cNvPr>
          <p:cNvGrpSpPr/>
          <p:nvPr userDrawn="1"/>
        </p:nvGrpSpPr>
        <p:grpSpPr>
          <a:xfrm>
            <a:off x="7391096" y="1607166"/>
            <a:ext cx="618874" cy="620640"/>
            <a:chOff x="7216775" y="2687638"/>
            <a:chExt cx="555625" cy="557212"/>
          </a:xfrm>
          <a:solidFill>
            <a:schemeClr val="tx1"/>
          </a:solidFill>
        </p:grpSpPr>
        <p:sp>
          <p:nvSpPr>
            <p:cNvPr id="73" name="Freeform 123">
              <a:extLst>
                <a:ext uri="{FF2B5EF4-FFF2-40B4-BE49-F238E27FC236}">
                  <a16:creationId xmlns:a16="http://schemas.microsoft.com/office/drawing/2014/main" id="{B595F902-0628-F147-D457-9919104105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6775" y="2687638"/>
              <a:ext cx="555625" cy="557212"/>
            </a:xfrm>
            <a:custGeom>
              <a:avLst/>
              <a:gdLst>
                <a:gd name="T0" fmla="*/ 1528 w 3500"/>
                <a:gd name="T1" fmla="*/ 438 h 3510"/>
                <a:gd name="T2" fmla="*/ 1195 w 3500"/>
                <a:gd name="T3" fmla="*/ 616 h 3510"/>
                <a:gd name="T4" fmla="*/ 924 w 3500"/>
                <a:gd name="T5" fmla="*/ 637 h 3510"/>
                <a:gd name="T6" fmla="*/ 512 w 3500"/>
                <a:gd name="T7" fmla="*/ 758 h 3510"/>
                <a:gd name="T8" fmla="*/ 671 w 3500"/>
                <a:gd name="T9" fmla="*/ 1072 h 3510"/>
                <a:gd name="T10" fmla="*/ 505 w 3500"/>
                <a:gd name="T11" fmla="*/ 1473 h 3510"/>
                <a:gd name="T12" fmla="*/ 172 w 3500"/>
                <a:gd name="T13" fmla="*/ 1582 h 3510"/>
                <a:gd name="T14" fmla="*/ 378 w 3500"/>
                <a:gd name="T15" fmla="*/ 1959 h 3510"/>
                <a:gd name="T16" fmla="*/ 555 w 3500"/>
                <a:gd name="T17" fmla="*/ 2168 h 3510"/>
                <a:gd name="T18" fmla="*/ 665 w 3500"/>
                <a:gd name="T19" fmla="*/ 2528 h 3510"/>
                <a:gd name="T20" fmla="*/ 739 w 3500"/>
                <a:gd name="T21" fmla="*/ 2991 h 3510"/>
                <a:gd name="T22" fmla="*/ 1007 w 3500"/>
                <a:gd name="T23" fmla="*/ 2837 h 3510"/>
                <a:gd name="T24" fmla="*/ 1413 w 3500"/>
                <a:gd name="T25" fmla="*/ 2977 h 3510"/>
                <a:gd name="T26" fmla="*/ 1559 w 3500"/>
                <a:gd name="T27" fmla="*/ 3231 h 3510"/>
                <a:gd name="T28" fmla="*/ 1926 w 3500"/>
                <a:gd name="T29" fmla="*/ 3329 h 3510"/>
                <a:gd name="T30" fmla="*/ 2058 w 3500"/>
                <a:gd name="T31" fmla="*/ 2988 h 3510"/>
                <a:gd name="T32" fmla="*/ 2462 w 3500"/>
                <a:gd name="T33" fmla="*/ 2835 h 3510"/>
                <a:gd name="T34" fmla="*/ 2753 w 3500"/>
                <a:gd name="T35" fmla="*/ 2996 h 3510"/>
                <a:gd name="T36" fmla="*/ 2848 w 3500"/>
                <a:gd name="T37" fmla="*/ 2557 h 3510"/>
                <a:gd name="T38" fmla="*/ 2918 w 3500"/>
                <a:gd name="T39" fmla="*/ 2240 h 3510"/>
                <a:gd name="T40" fmla="*/ 3092 w 3500"/>
                <a:gd name="T41" fmla="*/ 1967 h 3510"/>
                <a:gd name="T42" fmla="*/ 3335 w 3500"/>
                <a:gd name="T43" fmla="*/ 1589 h 3510"/>
                <a:gd name="T44" fmla="*/ 3014 w 3500"/>
                <a:gd name="T45" fmla="*/ 1497 h 3510"/>
                <a:gd name="T46" fmla="*/ 2837 w 3500"/>
                <a:gd name="T47" fmla="*/ 1101 h 3510"/>
                <a:gd name="T48" fmla="*/ 2985 w 3500"/>
                <a:gd name="T49" fmla="*/ 767 h 3510"/>
                <a:gd name="T50" fmla="*/ 2656 w 3500"/>
                <a:gd name="T51" fmla="*/ 576 h 3510"/>
                <a:gd name="T52" fmla="*/ 2374 w 3500"/>
                <a:gd name="T53" fmla="*/ 652 h 3510"/>
                <a:gd name="T54" fmla="*/ 1988 w 3500"/>
                <a:gd name="T55" fmla="*/ 465 h 3510"/>
                <a:gd name="T56" fmla="*/ 1907 w 3500"/>
                <a:gd name="T57" fmla="*/ 164 h 3510"/>
                <a:gd name="T58" fmla="*/ 2048 w 3500"/>
                <a:gd name="T59" fmla="*/ 68 h 3510"/>
                <a:gd name="T60" fmla="*/ 2122 w 3500"/>
                <a:gd name="T61" fmla="*/ 370 h 3510"/>
                <a:gd name="T62" fmla="*/ 2469 w 3500"/>
                <a:gd name="T63" fmla="*/ 512 h 3510"/>
                <a:gd name="T64" fmla="*/ 2775 w 3500"/>
                <a:gd name="T65" fmla="*/ 352 h 3510"/>
                <a:gd name="T66" fmla="*/ 3143 w 3500"/>
                <a:gd name="T67" fmla="*/ 699 h 3510"/>
                <a:gd name="T68" fmla="*/ 2994 w 3500"/>
                <a:gd name="T69" fmla="*/ 1026 h 3510"/>
                <a:gd name="T70" fmla="*/ 3128 w 3500"/>
                <a:gd name="T71" fmla="*/ 1378 h 3510"/>
                <a:gd name="T72" fmla="*/ 3406 w 3500"/>
                <a:gd name="T73" fmla="*/ 1437 h 3510"/>
                <a:gd name="T74" fmla="*/ 3497 w 3500"/>
                <a:gd name="T75" fmla="*/ 1945 h 3510"/>
                <a:gd name="T76" fmla="*/ 3244 w 3500"/>
                <a:gd name="T77" fmla="*/ 2108 h 3510"/>
                <a:gd name="T78" fmla="*/ 3069 w 3500"/>
                <a:gd name="T79" fmla="*/ 2303 h 3510"/>
                <a:gd name="T80" fmla="*/ 3132 w 3500"/>
                <a:gd name="T81" fmla="*/ 2671 h 3510"/>
                <a:gd name="T82" fmla="*/ 3098 w 3500"/>
                <a:gd name="T83" fmla="*/ 2885 h 3510"/>
                <a:gd name="T84" fmla="*/ 2690 w 3500"/>
                <a:gd name="T85" fmla="*/ 3152 h 3510"/>
                <a:gd name="T86" fmla="*/ 2377 w 3500"/>
                <a:gd name="T87" fmla="*/ 3042 h 3510"/>
                <a:gd name="T88" fmla="*/ 2116 w 3500"/>
                <a:gd name="T89" fmla="*/ 3153 h 3510"/>
                <a:gd name="T90" fmla="*/ 1971 w 3500"/>
                <a:gd name="T91" fmla="*/ 3498 h 3510"/>
                <a:gd name="T92" fmla="*/ 1452 w 3500"/>
                <a:gd name="T93" fmla="*/ 3442 h 3510"/>
                <a:gd name="T94" fmla="*/ 1378 w 3500"/>
                <a:gd name="T95" fmla="*/ 3140 h 3510"/>
                <a:gd name="T96" fmla="*/ 1031 w 3500"/>
                <a:gd name="T97" fmla="*/ 2998 h 3510"/>
                <a:gd name="T98" fmla="*/ 725 w 3500"/>
                <a:gd name="T99" fmla="*/ 3158 h 3510"/>
                <a:gd name="T100" fmla="*/ 357 w 3500"/>
                <a:gd name="T101" fmla="*/ 2811 h 3510"/>
                <a:gd name="T102" fmla="*/ 506 w 3500"/>
                <a:gd name="T103" fmla="*/ 2484 h 3510"/>
                <a:gd name="T104" fmla="*/ 372 w 3500"/>
                <a:gd name="T105" fmla="*/ 2132 h 3510"/>
                <a:gd name="T106" fmla="*/ 94 w 3500"/>
                <a:gd name="T107" fmla="*/ 2073 h 3510"/>
                <a:gd name="T108" fmla="*/ 3 w 3500"/>
                <a:gd name="T109" fmla="*/ 1565 h 3510"/>
                <a:gd name="T110" fmla="*/ 256 w 3500"/>
                <a:gd name="T111" fmla="*/ 1402 h 3510"/>
                <a:gd name="T112" fmla="*/ 431 w 3500"/>
                <a:gd name="T113" fmla="*/ 1207 h 3510"/>
                <a:gd name="T114" fmla="*/ 368 w 3500"/>
                <a:gd name="T115" fmla="*/ 839 h 3510"/>
                <a:gd name="T116" fmla="*/ 402 w 3500"/>
                <a:gd name="T117" fmla="*/ 625 h 3510"/>
                <a:gd name="T118" fmla="*/ 810 w 3500"/>
                <a:gd name="T119" fmla="*/ 358 h 3510"/>
                <a:gd name="T120" fmla="*/ 1123 w 3500"/>
                <a:gd name="T121" fmla="*/ 468 h 3510"/>
                <a:gd name="T122" fmla="*/ 1384 w 3500"/>
                <a:gd name="T123" fmla="*/ 357 h 3510"/>
                <a:gd name="T124" fmla="*/ 1529 w 3500"/>
                <a:gd name="T125" fmla="*/ 12 h 3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00" h="3510">
                  <a:moveTo>
                    <a:pt x="1593" y="164"/>
                  </a:moveTo>
                  <a:lnTo>
                    <a:pt x="1585" y="166"/>
                  </a:lnTo>
                  <a:lnTo>
                    <a:pt x="1577" y="172"/>
                  </a:lnTo>
                  <a:lnTo>
                    <a:pt x="1574" y="181"/>
                  </a:lnTo>
                  <a:lnTo>
                    <a:pt x="1559" y="280"/>
                  </a:lnTo>
                  <a:lnTo>
                    <a:pt x="1546" y="379"/>
                  </a:lnTo>
                  <a:lnTo>
                    <a:pt x="1539" y="410"/>
                  </a:lnTo>
                  <a:lnTo>
                    <a:pt x="1528" y="438"/>
                  </a:lnTo>
                  <a:lnTo>
                    <a:pt x="1512" y="465"/>
                  </a:lnTo>
                  <a:lnTo>
                    <a:pt x="1492" y="487"/>
                  </a:lnTo>
                  <a:lnTo>
                    <a:pt x="1469" y="506"/>
                  </a:lnTo>
                  <a:lnTo>
                    <a:pt x="1442" y="522"/>
                  </a:lnTo>
                  <a:lnTo>
                    <a:pt x="1413" y="533"/>
                  </a:lnTo>
                  <a:lnTo>
                    <a:pt x="1338" y="556"/>
                  </a:lnTo>
                  <a:lnTo>
                    <a:pt x="1266" y="584"/>
                  </a:lnTo>
                  <a:lnTo>
                    <a:pt x="1195" y="616"/>
                  </a:lnTo>
                  <a:lnTo>
                    <a:pt x="1126" y="652"/>
                  </a:lnTo>
                  <a:lnTo>
                    <a:pt x="1098" y="665"/>
                  </a:lnTo>
                  <a:lnTo>
                    <a:pt x="1069" y="673"/>
                  </a:lnTo>
                  <a:lnTo>
                    <a:pt x="1038" y="675"/>
                  </a:lnTo>
                  <a:lnTo>
                    <a:pt x="1009" y="673"/>
                  </a:lnTo>
                  <a:lnTo>
                    <a:pt x="979" y="667"/>
                  </a:lnTo>
                  <a:lnTo>
                    <a:pt x="950" y="654"/>
                  </a:lnTo>
                  <a:lnTo>
                    <a:pt x="924" y="637"/>
                  </a:lnTo>
                  <a:lnTo>
                    <a:pt x="844" y="576"/>
                  </a:lnTo>
                  <a:lnTo>
                    <a:pt x="765" y="517"/>
                  </a:lnTo>
                  <a:lnTo>
                    <a:pt x="756" y="514"/>
                  </a:lnTo>
                  <a:lnTo>
                    <a:pt x="747" y="514"/>
                  </a:lnTo>
                  <a:lnTo>
                    <a:pt x="739" y="519"/>
                  </a:lnTo>
                  <a:lnTo>
                    <a:pt x="518" y="741"/>
                  </a:lnTo>
                  <a:lnTo>
                    <a:pt x="512" y="749"/>
                  </a:lnTo>
                  <a:lnTo>
                    <a:pt x="512" y="758"/>
                  </a:lnTo>
                  <a:lnTo>
                    <a:pt x="515" y="767"/>
                  </a:lnTo>
                  <a:lnTo>
                    <a:pt x="575" y="847"/>
                  </a:lnTo>
                  <a:lnTo>
                    <a:pt x="635" y="926"/>
                  </a:lnTo>
                  <a:lnTo>
                    <a:pt x="652" y="953"/>
                  </a:lnTo>
                  <a:lnTo>
                    <a:pt x="665" y="982"/>
                  </a:lnTo>
                  <a:lnTo>
                    <a:pt x="671" y="1012"/>
                  </a:lnTo>
                  <a:lnTo>
                    <a:pt x="673" y="1041"/>
                  </a:lnTo>
                  <a:lnTo>
                    <a:pt x="671" y="1072"/>
                  </a:lnTo>
                  <a:lnTo>
                    <a:pt x="663" y="1101"/>
                  </a:lnTo>
                  <a:lnTo>
                    <a:pt x="650" y="1130"/>
                  </a:lnTo>
                  <a:lnTo>
                    <a:pt x="614" y="1199"/>
                  </a:lnTo>
                  <a:lnTo>
                    <a:pt x="582" y="1270"/>
                  </a:lnTo>
                  <a:lnTo>
                    <a:pt x="555" y="1342"/>
                  </a:lnTo>
                  <a:lnTo>
                    <a:pt x="531" y="1417"/>
                  </a:lnTo>
                  <a:lnTo>
                    <a:pt x="521" y="1447"/>
                  </a:lnTo>
                  <a:lnTo>
                    <a:pt x="505" y="1473"/>
                  </a:lnTo>
                  <a:lnTo>
                    <a:pt x="486" y="1497"/>
                  </a:lnTo>
                  <a:lnTo>
                    <a:pt x="463" y="1517"/>
                  </a:lnTo>
                  <a:lnTo>
                    <a:pt x="437" y="1533"/>
                  </a:lnTo>
                  <a:lnTo>
                    <a:pt x="408" y="1543"/>
                  </a:lnTo>
                  <a:lnTo>
                    <a:pt x="378" y="1551"/>
                  </a:lnTo>
                  <a:lnTo>
                    <a:pt x="279" y="1564"/>
                  </a:lnTo>
                  <a:lnTo>
                    <a:pt x="180" y="1578"/>
                  </a:lnTo>
                  <a:lnTo>
                    <a:pt x="172" y="1582"/>
                  </a:lnTo>
                  <a:lnTo>
                    <a:pt x="165" y="1589"/>
                  </a:lnTo>
                  <a:lnTo>
                    <a:pt x="163" y="1599"/>
                  </a:lnTo>
                  <a:lnTo>
                    <a:pt x="163" y="1912"/>
                  </a:lnTo>
                  <a:lnTo>
                    <a:pt x="165" y="1921"/>
                  </a:lnTo>
                  <a:lnTo>
                    <a:pt x="172" y="1928"/>
                  </a:lnTo>
                  <a:lnTo>
                    <a:pt x="180" y="1932"/>
                  </a:lnTo>
                  <a:lnTo>
                    <a:pt x="279" y="1946"/>
                  </a:lnTo>
                  <a:lnTo>
                    <a:pt x="378" y="1959"/>
                  </a:lnTo>
                  <a:lnTo>
                    <a:pt x="408" y="1967"/>
                  </a:lnTo>
                  <a:lnTo>
                    <a:pt x="437" y="1977"/>
                  </a:lnTo>
                  <a:lnTo>
                    <a:pt x="463" y="1993"/>
                  </a:lnTo>
                  <a:lnTo>
                    <a:pt x="486" y="2013"/>
                  </a:lnTo>
                  <a:lnTo>
                    <a:pt x="505" y="2037"/>
                  </a:lnTo>
                  <a:lnTo>
                    <a:pt x="521" y="2063"/>
                  </a:lnTo>
                  <a:lnTo>
                    <a:pt x="531" y="2093"/>
                  </a:lnTo>
                  <a:lnTo>
                    <a:pt x="555" y="2168"/>
                  </a:lnTo>
                  <a:lnTo>
                    <a:pt x="582" y="2240"/>
                  </a:lnTo>
                  <a:lnTo>
                    <a:pt x="614" y="2311"/>
                  </a:lnTo>
                  <a:lnTo>
                    <a:pt x="650" y="2380"/>
                  </a:lnTo>
                  <a:lnTo>
                    <a:pt x="663" y="2409"/>
                  </a:lnTo>
                  <a:lnTo>
                    <a:pt x="671" y="2438"/>
                  </a:lnTo>
                  <a:lnTo>
                    <a:pt x="673" y="2469"/>
                  </a:lnTo>
                  <a:lnTo>
                    <a:pt x="671" y="2498"/>
                  </a:lnTo>
                  <a:lnTo>
                    <a:pt x="665" y="2528"/>
                  </a:lnTo>
                  <a:lnTo>
                    <a:pt x="652" y="2557"/>
                  </a:lnTo>
                  <a:lnTo>
                    <a:pt x="635" y="2584"/>
                  </a:lnTo>
                  <a:lnTo>
                    <a:pt x="575" y="2663"/>
                  </a:lnTo>
                  <a:lnTo>
                    <a:pt x="515" y="2743"/>
                  </a:lnTo>
                  <a:lnTo>
                    <a:pt x="512" y="2752"/>
                  </a:lnTo>
                  <a:lnTo>
                    <a:pt x="512" y="2761"/>
                  </a:lnTo>
                  <a:lnTo>
                    <a:pt x="518" y="2769"/>
                  </a:lnTo>
                  <a:lnTo>
                    <a:pt x="739" y="2991"/>
                  </a:lnTo>
                  <a:lnTo>
                    <a:pt x="747" y="2996"/>
                  </a:lnTo>
                  <a:lnTo>
                    <a:pt x="756" y="2997"/>
                  </a:lnTo>
                  <a:lnTo>
                    <a:pt x="765" y="2993"/>
                  </a:lnTo>
                  <a:lnTo>
                    <a:pt x="844" y="2934"/>
                  </a:lnTo>
                  <a:lnTo>
                    <a:pt x="924" y="2873"/>
                  </a:lnTo>
                  <a:lnTo>
                    <a:pt x="950" y="2856"/>
                  </a:lnTo>
                  <a:lnTo>
                    <a:pt x="978" y="2844"/>
                  </a:lnTo>
                  <a:lnTo>
                    <a:pt x="1007" y="2837"/>
                  </a:lnTo>
                  <a:lnTo>
                    <a:pt x="1036" y="2835"/>
                  </a:lnTo>
                  <a:lnTo>
                    <a:pt x="1067" y="2837"/>
                  </a:lnTo>
                  <a:lnTo>
                    <a:pt x="1098" y="2845"/>
                  </a:lnTo>
                  <a:lnTo>
                    <a:pt x="1126" y="2858"/>
                  </a:lnTo>
                  <a:lnTo>
                    <a:pt x="1195" y="2894"/>
                  </a:lnTo>
                  <a:lnTo>
                    <a:pt x="1266" y="2926"/>
                  </a:lnTo>
                  <a:lnTo>
                    <a:pt x="1338" y="2954"/>
                  </a:lnTo>
                  <a:lnTo>
                    <a:pt x="1413" y="2977"/>
                  </a:lnTo>
                  <a:lnTo>
                    <a:pt x="1442" y="2988"/>
                  </a:lnTo>
                  <a:lnTo>
                    <a:pt x="1469" y="3004"/>
                  </a:lnTo>
                  <a:lnTo>
                    <a:pt x="1492" y="3023"/>
                  </a:lnTo>
                  <a:lnTo>
                    <a:pt x="1512" y="3045"/>
                  </a:lnTo>
                  <a:lnTo>
                    <a:pt x="1528" y="3072"/>
                  </a:lnTo>
                  <a:lnTo>
                    <a:pt x="1539" y="3101"/>
                  </a:lnTo>
                  <a:lnTo>
                    <a:pt x="1546" y="3131"/>
                  </a:lnTo>
                  <a:lnTo>
                    <a:pt x="1559" y="3231"/>
                  </a:lnTo>
                  <a:lnTo>
                    <a:pt x="1574" y="3329"/>
                  </a:lnTo>
                  <a:lnTo>
                    <a:pt x="1577" y="3338"/>
                  </a:lnTo>
                  <a:lnTo>
                    <a:pt x="1585" y="3344"/>
                  </a:lnTo>
                  <a:lnTo>
                    <a:pt x="1593" y="3346"/>
                  </a:lnTo>
                  <a:lnTo>
                    <a:pt x="1907" y="3346"/>
                  </a:lnTo>
                  <a:lnTo>
                    <a:pt x="1915" y="3344"/>
                  </a:lnTo>
                  <a:lnTo>
                    <a:pt x="1923" y="3338"/>
                  </a:lnTo>
                  <a:lnTo>
                    <a:pt x="1926" y="3329"/>
                  </a:lnTo>
                  <a:lnTo>
                    <a:pt x="1941" y="3230"/>
                  </a:lnTo>
                  <a:lnTo>
                    <a:pt x="1954" y="3131"/>
                  </a:lnTo>
                  <a:lnTo>
                    <a:pt x="1961" y="3101"/>
                  </a:lnTo>
                  <a:lnTo>
                    <a:pt x="1972" y="3072"/>
                  </a:lnTo>
                  <a:lnTo>
                    <a:pt x="1988" y="3045"/>
                  </a:lnTo>
                  <a:lnTo>
                    <a:pt x="2008" y="3023"/>
                  </a:lnTo>
                  <a:lnTo>
                    <a:pt x="2031" y="3004"/>
                  </a:lnTo>
                  <a:lnTo>
                    <a:pt x="2058" y="2988"/>
                  </a:lnTo>
                  <a:lnTo>
                    <a:pt x="2087" y="2977"/>
                  </a:lnTo>
                  <a:lnTo>
                    <a:pt x="2162" y="2954"/>
                  </a:lnTo>
                  <a:lnTo>
                    <a:pt x="2234" y="2926"/>
                  </a:lnTo>
                  <a:lnTo>
                    <a:pt x="2305" y="2894"/>
                  </a:lnTo>
                  <a:lnTo>
                    <a:pt x="2374" y="2858"/>
                  </a:lnTo>
                  <a:lnTo>
                    <a:pt x="2402" y="2845"/>
                  </a:lnTo>
                  <a:lnTo>
                    <a:pt x="2431" y="2837"/>
                  </a:lnTo>
                  <a:lnTo>
                    <a:pt x="2462" y="2835"/>
                  </a:lnTo>
                  <a:lnTo>
                    <a:pt x="2491" y="2837"/>
                  </a:lnTo>
                  <a:lnTo>
                    <a:pt x="2521" y="2843"/>
                  </a:lnTo>
                  <a:lnTo>
                    <a:pt x="2550" y="2856"/>
                  </a:lnTo>
                  <a:lnTo>
                    <a:pt x="2576" y="2873"/>
                  </a:lnTo>
                  <a:lnTo>
                    <a:pt x="2656" y="2934"/>
                  </a:lnTo>
                  <a:lnTo>
                    <a:pt x="2735" y="2993"/>
                  </a:lnTo>
                  <a:lnTo>
                    <a:pt x="2744" y="2997"/>
                  </a:lnTo>
                  <a:lnTo>
                    <a:pt x="2753" y="2996"/>
                  </a:lnTo>
                  <a:lnTo>
                    <a:pt x="2761" y="2991"/>
                  </a:lnTo>
                  <a:lnTo>
                    <a:pt x="2982" y="2769"/>
                  </a:lnTo>
                  <a:lnTo>
                    <a:pt x="2988" y="2761"/>
                  </a:lnTo>
                  <a:lnTo>
                    <a:pt x="2988" y="2752"/>
                  </a:lnTo>
                  <a:lnTo>
                    <a:pt x="2985" y="2743"/>
                  </a:lnTo>
                  <a:lnTo>
                    <a:pt x="2925" y="2663"/>
                  </a:lnTo>
                  <a:lnTo>
                    <a:pt x="2865" y="2584"/>
                  </a:lnTo>
                  <a:lnTo>
                    <a:pt x="2848" y="2557"/>
                  </a:lnTo>
                  <a:lnTo>
                    <a:pt x="2835" y="2528"/>
                  </a:lnTo>
                  <a:lnTo>
                    <a:pt x="2829" y="2498"/>
                  </a:lnTo>
                  <a:lnTo>
                    <a:pt x="2827" y="2469"/>
                  </a:lnTo>
                  <a:lnTo>
                    <a:pt x="2829" y="2438"/>
                  </a:lnTo>
                  <a:lnTo>
                    <a:pt x="2837" y="2409"/>
                  </a:lnTo>
                  <a:lnTo>
                    <a:pt x="2850" y="2380"/>
                  </a:lnTo>
                  <a:lnTo>
                    <a:pt x="2886" y="2311"/>
                  </a:lnTo>
                  <a:lnTo>
                    <a:pt x="2918" y="2240"/>
                  </a:lnTo>
                  <a:lnTo>
                    <a:pt x="2945" y="2168"/>
                  </a:lnTo>
                  <a:lnTo>
                    <a:pt x="2969" y="2093"/>
                  </a:lnTo>
                  <a:lnTo>
                    <a:pt x="2979" y="2063"/>
                  </a:lnTo>
                  <a:lnTo>
                    <a:pt x="2995" y="2037"/>
                  </a:lnTo>
                  <a:lnTo>
                    <a:pt x="3014" y="2013"/>
                  </a:lnTo>
                  <a:lnTo>
                    <a:pt x="3037" y="1993"/>
                  </a:lnTo>
                  <a:lnTo>
                    <a:pt x="3063" y="1977"/>
                  </a:lnTo>
                  <a:lnTo>
                    <a:pt x="3092" y="1967"/>
                  </a:lnTo>
                  <a:lnTo>
                    <a:pt x="3122" y="1959"/>
                  </a:lnTo>
                  <a:lnTo>
                    <a:pt x="3221" y="1946"/>
                  </a:lnTo>
                  <a:lnTo>
                    <a:pt x="3320" y="1932"/>
                  </a:lnTo>
                  <a:lnTo>
                    <a:pt x="3328" y="1928"/>
                  </a:lnTo>
                  <a:lnTo>
                    <a:pt x="3335" y="1921"/>
                  </a:lnTo>
                  <a:lnTo>
                    <a:pt x="3337" y="1912"/>
                  </a:lnTo>
                  <a:lnTo>
                    <a:pt x="3337" y="1598"/>
                  </a:lnTo>
                  <a:lnTo>
                    <a:pt x="3335" y="1589"/>
                  </a:lnTo>
                  <a:lnTo>
                    <a:pt x="3328" y="1582"/>
                  </a:lnTo>
                  <a:lnTo>
                    <a:pt x="3320" y="1578"/>
                  </a:lnTo>
                  <a:lnTo>
                    <a:pt x="3221" y="1564"/>
                  </a:lnTo>
                  <a:lnTo>
                    <a:pt x="3122" y="1551"/>
                  </a:lnTo>
                  <a:lnTo>
                    <a:pt x="3092" y="1543"/>
                  </a:lnTo>
                  <a:lnTo>
                    <a:pt x="3063" y="1533"/>
                  </a:lnTo>
                  <a:lnTo>
                    <a:pt x="3037" y="1517"/>
                  </a:lnTo>
                  <a:lnTo>
                    <a:pt x="3014" y="1497"/>
                  </a:lnTo>
                  <a:lnTo>
                    <a:pt x="2995" y="1473"/>
                  </a:lnTo>
                  <a:lnTo>
                    <a:pt x="2979" y="1447"/>
                  </a:lnTo>
                  <a:lnTo>
                    <a:pt x="2969" y="1417"/>
                  </a:lnTo>
                  <a:lnTo>
                    <a:pt x="2945" y="1342"/>
                  </a:lnTo>
                  <a:lnTo>
                    <a:pt x="2918" y="1270"/>
                  </a:lnTo>
                  <a:lnTo>
                    <a:pt x="2886" y="1199"/>
                  </a:lnTo>
                  <a:lnTo>
                    <a:pt x="2850" y="1130"/>
                  </a:lnTo>
                  <a:lnTo>
                    <a:pt x="2837" y="1101"/>
                  </a:lnTo>
                  <a:lnTo>
                    <a:pt x="2829" y="1072"/>
                  </a:lnTo>
                  <a:lnTo>
                    <a:pt x="2827" y="1041"/>
                  </a:lnTo>
                  <a:lnTo>
                    <a:pt x="2829" y="1012"/>
                  </a:lnTo>
                  <a:lnTo>
                    <a:pt x="2835" y="982"/>
                  </a:lnTo>
                  <a:lnTo>
                    <a:pt x="2848" y="953"/>
                  </a:lnTo>
                  <a:lnTo>
                    <a:pt x="2865" y="926"/>
                  </a:lnTo>
                  <a:lnTo>
                    <a:pt x="2925" y="847"/>
                  </a:lnTo>
                  <a:lnTo>
                    <a:pt x="2985" y="767"/>
                  </a:lnTo>
                  <a:lnTo>
                    <a:pt x="2988" y="758"/>
                  </a:lnTo>
                  <a:lnTo>
                    <a:pt x="2988" y="749"/>
                  </a:lnTo>
                  <a:lnTo>
                    <a:pt x="2982" y="741"/>
                  </a:lnTo>
                  <a:lnTo>
                    <a:pt x="2761" y="519"/>
                  </a:lnTo>
                  <a:lnTo>
                    <a:pt x="2753" y="514"/>
                  </a:lnTo>
                  <a:lnTo>
                    <a:pt x="2744" y="514"/>
                  </a:lnTo>
                  <a:lnTo>
                    <a:pt x="2735" y="517"/>
                  </a:lnTo>
                  <a:lnTo>
                    <a:pt x="2656" y="576"/>
                  </a:lnTo>
                  <a:lnTo>
                    <a:pt x="2576" y="637"/>
                  </a:lnTo>
                  <a:lnTo>
                    <a:pt x="2550" y="654"/>
                  </a:lnTo>
                  <a:lnTo>
                    <a:pt x="2521" y="667"/>
                  </a:lnTo>
                  <a:lnTo>
                    <a:pt x="2491" y="673"/>
                  </a:lnTo>
                  <a:lnTo>
                    <a:pt x="2462" y="675"/>
                  </a:lnTo>
                  <a:lnTo>
                    <a:pt x="2431" y="673"/>
                  </a:lnTo>
                  <a:lnTo>
                    <a:pt x="2402" y="665"/>
                  </a:lnTo>
                  <a:lnTo>
                    <a:pt x="2374" y="652"/>
                  </a:lnTo>
                  <a:lnTo>
                    <a:pt x="2305" y="616"/>
                  </a:lnTo>
                  <a:lnTo>
                    <a:pt x="2234" y="584"/>
                  </a:lnTo>
                  <a:lnTo>
                    <a:pt x="2162" y="556"/>
                  </a:lnTo>
                  <a:lnTo>
                    <a:pt x="2087" y="533"/>
                  </a:lnTo>
                  <a:lnTo>
                    <a:pt x="2058" y="522"/>
                  </a:lnTo>
                  <a:lnTo>
                    <a:pt x="2031" y="506"/>
                  </a:lnTo>
                  <a:lnTo>
                    <a:pt x="2008" y="487"/>
                  </a:lnTo>
                  <a:lnTo>
                    <a:pt x="1988" y="465"/>
                  </a:lnTo>
                  <a:lnTo>
                    <a:pt x="1972" y="438"/>
                  </a:lnTo>
                  <a:lnTo>
                    <a:pt x="1961" y="410"/>
                  </a:lnTo>
                  <a:lnTo>
                    <a:pt x="1954" y="379"/>
                  </a:lnTo>
                  <a:lnTo>
                    <a:pt x="1941" y="280"/>
                  </a:lnTo>
                  <a:lnTo>
                    <a:pt x="1926" y="181"/>
                  </a:lnTo>
                  <a:lnTo>
                    <a:pt x="1923" y="172"/>
                  </a:lnTo>
                  <a:lnTo>
                    <a:pt x="1915" y="166"/>
                  </a:lnTo>
                  <a:lnTo>
                    <a:pt x="1907" y="164"/>
                  </a:lnTo>
                  <a:lnTo>
                    <a:pt x="1593" y="164"/>
                  </a:lnTo>
                  <a:close/>
                  <a:moveTo>
                    <a:pt x="1593" y="0"/>
                  </a:moveTo>
                  <a:lnTo>
                    <a:pt x="1907" y="0"/>
                  </a:lnTo>
                  <a:lnTo>
                    <a:pt x="1940" y="3"/>
                  </a:lnTo>
                  <a:lnTo>
                    <a:pt x="1971" y="12"/>
                  </a:lnTo>
                  <a:lnTo>
                    <a:pt x="2000" y="26"/>
                  </a:lnTo>
                  <a:lnTo>
                    <a:pt x="2026" y="45"/>
                  </a:lnTo>
                  <a:lnTo>
                    <a:pt x="2048" y="68"/>
                  </a:lnTo>
                  <a:lnTo>
                    <a:pt x="2067" y="95"/>
                  </a:lnTo>
                  <a:lnTo>
                    <a:pt x="2080" y="124"/>
                  </a:lnTo>
                  <a:lnTo>
                    <a:pt x="2088" y="156"/>
                  </a:lnTo>
                  <a:lnTo>
                    <a:pt x="2102" y="256"/>
                  </a:lnTo>
                  <a:lnTo>
                    <a:pt x="2116" y="357"/>
                  </a:lnTo>
                  <a:lnTo>
                    <a:pt x="2117" y="363"/>
                  </a:lnTo>
                  <a:lnTo>
                    <a:pt x="2119" y="367"/>
                  </a:lnTo>
                  <a:lnTo>
                    <a:pt x="2122" y="370"/>
                  </a:lnTo>
                  <a:lnTo>
                    <a:pt x="2125" y="373"/>
                  </a:lnTo>
                  <a:lnTo>
                    <a:pt x="2130" y="374"/>
                  </a:lnTo>
                  <a:lnTo>
                    <a:pt x="2215" y="401"/>
                  </a:lnTo>
                  <a:lnTo>
                    <a:pt x="2296" y="432"/>
                  </a:lnTo>
                  <a:lnTo>
                    <a:pt x="2377" y="468"/>
                  </a:lnTo>
                  <a:lnTo>
                    <a:pt x="2454" y="509"/>
                  </a:lnTo>
                  <a:lnTo>
                    <a:pt x="2462" y="512"/>
                  </a:lnTo>
                  <a:lnTo>
                    <a:pt x="2469" y="512"/>
                  </a:lnTo>
                  <a:lnTo>
                    <a:pt x="2477" y="507"/>
                  </a:lnTo>
                  <a:lnTo>
                    <a:pt x="2557" y="446"/>
                  </a:lnTo>
                  <a:lnTo>
                    <a:pt x="2638" y="385"/>
                  </a:lnTo>
                  <a:lnTo>
                    <a:pt x="2663" y="369"/>
                  </a:lnTo>
                  <a:lnTo>
                    <a:pt x="2690" y="358"/>
                  </a:lnTo>
                  <a:lnTo>
                    <a:pt x="2718" y="352"/>
                  </a:lnTo>
                  <a:lnTo>
                    <a:pt x="2746" y="350"/>
                  </a:lnTo>
                  <a:lnTo>
                    <a:pt x="2775" y="352"/>
                  </a:lnTo>
                  <a:lnTo>
                    <a:pt x="2803" y="358"/>
                  </a:lnTo>
                  <a:lnTo>
                    <a:pt x="2830" y="369"/>
                  </a:lnTo>
                  <a:lnTo>
                    <a:pt x="2854" y="384"/>
                  </a:lnTo>
                  <a:lnTo>
                    <a:pt x="2876" y="403"/>
                  </a:lnTo>
                  <a:lnTo>
                    <a:pt x="3098" y="625"/>
                  </a:lnTo>
                  <a:lnTo>
                    <a:pt x="3117" y="648"/>
                  </a:lnTo>
                  <a:lnTo>
                    <a:pt x="3132" y="672"/>
                  </a:lnTo>
                  <a:lnTo>
                    <a:pt x="3143" y="699"/>
                  </a:lnTo>
                  <a:lnTo>
                    <a:pt x="3149" y="728"/>
                  </a:lnTo>
                  <a:lnTo>
                    <a:pt x="3151" y="756"/>
                  </a:lnTo>
                  <a:lnTo>
                    <a:pt x="3149" y="784"/>
                  </a:lnTo>
                  <a:lnTo>
                    <a:pt x="3143" y="813"/>
                  </a:lnTo>
                  <a:lnTo>
                    <a:pt x="3132" y="839"/>
                  </a:lnTo>
                  <a:lnTo>
                    <a:pt x="3116" y="865"/>
                  </a:lnTo>
                  <a:lnTo>
                    <a:pt x="3056" y="946"/>
                  </a:lnTo>
                  <a:lnTo>
                    <a:pt x="2994" y="1026"/>
                  </a:lnTo>
                  <a:lnTo>
                    <a:pt x="2990" y="1034"/>
                  </a:lnTo>
                  <a:lnTo>
                    <a:pt x="2990" y="1041"/>
                  </a:lnTo>
                  <a:lnTo>
                    <a:pt x="2992" y="1049"/>
                  </a:lnTo>
                  <a:lnTo>
                    <a:pt x="3033" y="1126"/>
                  </a:lnTo>
                  <a:lnTo>
                    <a:pt x="3069" y="1207"/>
                  </a:lnTo>
                  <a:lnTo>
                    <a:pt x="3100" y="1289"/>
                  </a:lnTo>
                  <a:lnTo>
                    <a:pt x="3127" y="1374"/>
                  </a:lnTo>
                  <a:lnTo>
                    <a:pt x="3128" y="1378"/>
                  </a:lnTo>
                  <a:lnTo>
                    <a:pt x="3131" y="1382"/>
                  </a:lnTo>
                  <a:lnTo>
                    <a:pt x="3134" y="1385"/>
                  </a:lnTo>
                  <a:lnTo>
                    <a:pt x="3138" y="1387"/>
                  </a:lnTo>
                  <a:lnTo>
                    <a:pt x="3144" y="1388"/>
                  </a:lnTo>
                  <a:lnTo>
                    <a:pt x="3244" y="1402"/>
                  </a:lnTo>
                  <a:lnTo>
                    <a:pt x="3344" y="1416"/>
                  </a:lnTo>
                  <a:lnTo>
                    <a:pt x="3376" y="1424"/>
                  </a:lnTo>
                  <a:lnTo>
                    <a:pt x="3406" y="1437"/>
                  </a:lnTo>
                  <a:lnTo>
                    <a:pt x="3432" y="1456"/>
                  </a:lnTo>
                  <a:lnTo>
                    <a:pt x="3455" y="1478"/>
                  </a:lnTo>
                  <a:lnTo>
                    <a:pt x="3475" y="1504"/>
                  </a:lnTo>
                  <a:lnTo>
                    <a:pt x="3488" y="1534"/>
                  </a:lnTo>
                  <a:lnTo>
                    <a:pt x="3497" y="1565"/>
                  </a:lnTo>
                  <a:lnTo>
                    <a:pt x="3500" y="1598"/>
                  </a:lnTo>
                  <a:lnTo>
                    <a:pt x="3500" y="1912"/>
                  </a:lnTo>
                  <a:lnTo>
                    <a:pt x="3497" y="1945"/>
                  </a:lnTo>
                  <a:lnTo>
                    <a:pt x="3488" y="1976"/>
                  </a:lnTo>
                  <a:lnTo>
                    <a:pt x="3475" y="2006"/>
                  </a:lnTo>
                  <a:lnTo>
                    <a:pt x="3455" y="2032"/>
                  </a:lnTo>
                  <a:lnTo>
                    <a:pt x="3432" y="2054"/>
                  </a:lnTo>
                  <a:lnTo>
                    <a:pt x="3406" y="2073"/>
                  </a:lnTo>
                  <a:lnTo>
                    <a:pt x="3376" y="2086"/>
                  </a:lnTo>
                  <a:lnTo>
                    <a:pt x="3344" y="2094"/>
                  </a:lnTo>
                  <a:lnTo>
                    <a:pt x="3244" y="2108"/>
                  </a:lnTo>
                  <a:lnTo>
                    <a:pt x="3144" y="2122"/>
                  </a:lnTo>
                  <a:lnTo>
                    <a:pt x="3138" y="2123"/>
                  </a:lnTo>
                  <a:lnTo>
                    <a:pt x="3134" y="2125"/>
                  </a:lnTo>
                  <a:lnTo>
                    <a:pt x="3131" y="2128"/>
                  </a:lnTo>
                  <a:lnTo>
                    <a:pt x="3128" y="2132"/>
                  </a:lnTo>
                  <a:lnTo>
                    <a:pt x="3127" y="2136"/>
                  </a:lnTo>
                  <a:lnTo>
                    <a:pt x="3100" y="2221"/>
                  </a:lnTo>
                  <a:lnTo>
                    <a:pt x="3069" y="2303"/>
                  </a:lnTo>
                  <a:lnTo>
                    <a:pt x="3033" y="2384"/>
                  </a:lnTo>
                  <a:lnTo>
                    <a:pt x="2992" y="2461"/>
                  </a:lnTo>
                  <a:lnTo>
                    <a:pt x="2990" y="2469"/>
                  </a:lnTo>
                  <a:lnTo>
                    <a:pt x="2990" y="2476"/>
                  </a:lnTo>
                  <a:lnTo>
                    <a:pt x="2994" y="2484"/>
                  </a:lnTo>
                  <a:lnTo>
                    <a:pt x="3056" y="2564"/>
                  </a:lnTo>
                  <a:lnTo>
                    <a:pt x="3116" y="2645"/>
                  </a:lnTo>
                  <a:lnTo>
                    <a:pt x="3132" y="2671"/>
                  </a:lnTo>
                  <a:lnTo>
                    <a:pt x="3143" y="2697"/>
                  </a:lnTo>
                  <a:lnTo>
                    <a:pt x="3149" y="2726"/>
                  </a:lnTo>
                  <a:lnTo>
                    <a:pt x="3151" y="2754"/>
                  </a:lnTo>
                  <a:lnTo>
                    <a:pt x="3149" y="2782"/>
                  </a:lnTo>
                  <a:lnTo>
                    <a:pt x="3143" y="2810"/>
                  </a:lnTo>
                  <a:lnTo>
                    <a:pt x="3132" y="2838"/>
                  </a:lnTo>
                  <a:lnTo>
                    <a:pt x="3117" y="2862"/>
                  </a:lnTo>
                  <a:lnTo>
                    <a:pt x="3098" y="2885"/>
                  </a:lnTo>
                  <a:lnTo>
                    <a:pt x="2876" y="3107"/>
                  </a:lnTo>
                  <a:lnTo>
                    <a:pt x="2854" y="3126"/>
                  </a:lnTo>
                  <a:lnTo>
                    <a:pt x="2830" y="3141"/>
                  </a:lnTo>
                  <a:lnTo>
                    <a:pt x="2802" y="3152"/>
                  </a:lnTo>
                  <a:lnTo>
                    <a:pt x="2775" y="3158"/>
                  </a:lnTo>
                  <a:lnTo>
                    <a:pt x="2746" y="3160"/>
                  </a:lnTo>
                  <a:lnTo>
                    <a:pt x="2718" y="3158"/>
                  </a:lnTo>
                  <a:lnTo>
                    <a:pt x="2690" y="3152"/>
                  </a:lnTo>
                  <a:lnTo>
                    <a:pt x="2663" y="3141"/>
                  </a:lnTo>
                  <a:lnTo>
                    <a:pt x="2638" y="3125"/>
                  </a:lnTo>
                  <a:lnTo>
                    <a:pt x="2557" y="3064"/>
                  </a:lnTo>
                  <a:lnTo>
                    <a:pt x="2477" y="3003"/>
                  </a:lnTo>
                  <a:lnTo>
                    <a:pt x="2469" y="2998"/>
                  </a:lnTo>
                  <a:lnTo>
                    <a:pt x="2462" y="2998"/>
                  </a:lnTo>
                  <a:lnTo>
                    <a:pt x="2454" y="3001"/>
                  </a:lnTo>
                  <a:lnTo>
                    <a:pt x="2377" y="3042"/>
                  </a:lnTo>
                  <a:lnTo>
                    <a:pt x="2296" y="3078"/>
                  </a:lnTo>
                  <a:lnTo>
                    <a:pt x="2215" y="3109"/>
                  </a:lnTo>
                  <a:lnTo>
                    <a:pt x="2130" y="3136"/>
                  </a:lnTo>
                  <a:lnTo>
                    <a:pt x="2125" y="3137"/>
                  </a:lnTo>
                  <a:lnTo>
                    <a:pt x="2122" y="3140"/>
                  </a:lnTo>
                  <a:lnTo>
                    <a:pt x="2119" y="3143"/>
                  </a:lnTo>
                  <a:lnTo>
                    <a:pt x="2117" y="3147"/>
                  </a:lnTo>
                  <a:lnTo>
                    <a:pt x="2116" y="3153"/>
                  </a:lnTo>
                  <a:lnTo>
                    <a:pt x="2102" y="3254"/>
                  </a:lnTo>
                  <a:lnTo>
                    <a:pt x="2088" y="3354"/>
                  </a:lnTo>
                  <a:lnTo>
                    <a:pt x="2080" y="3386"/>
                  </a:lnTo>
                  <a:lnTo>
                    <a:pt x="2067" y="3415"/>
                  </a:lnTo>
                  <a:lnTo>
                    <a:pt x="2048" y="3442"/>
                  </a:lnTo>
                  <a:lnTo>
                    <a:pt x="2026" y="3465"/>
                  </a:lnTo>
                  <a:lnTo>
                    <a:pt x="2000" y="3484"/>
                  </a:lnTo>
                  <a:lnTo>
                    <a:pt x="1971" y="3498"/>
                  </a:lnTo>
                  <a:lnTo>
                    <a:pt x="1940" y="3507"/>
                  </a:lnTo>
                  <a:lnTo>
                    <a:pt x="1907" y="3510"/>
                  </a:lnTo>
                  <a:lnTo>
                    <a:pt x="1593" y="3510"/>
                  </a:lnTo>
                  <a:lnTo>
                    <a:pt x="1560" y="3507"/>
                  </a:lnTo>
                  <a:lnTo>
                    <a:pt x="1529" y="3498"/>
                  </a:lnTo>
                  <a:lnTo>
                    <a:pt x="1500" y="3484"/>
                  </a:lnTo>
                  <a:lnTo>
                    <a:pt x="1474" y="3465"/>
                  </a:lnTo>
                  <a:lnTo>
                    <a:pt x="1452" y="3442"/>
                  </a:lnTo>
                  <a:lnTo>
                    <a:pt x="1433" y="3415"/>
                  </a:lnTo>
                  <a:lnTo>
                    <a:pt x="1420" y="3386"/>
                  </a:lnTo>
                  <a:lnTo>
                    <a:pt x="1412" y="3354"/>
                  </a:lnTo>
                  <a:lnTo>
                    <a:pt x="1398" y="3254"/>
                  </a:lnTo>
                  <a:lnTo>
                    <a:pt x="1384" y="3153"/>
                  </a:lnTo>
                  <a:lnTo>
                    <a:pt x="1383" y="3147"/>
                  </a:lnTo>
                  <a:lnTo>
                    <a:pt x="1381" y="3143"/>
                  </a:lnTo>
                  <a:lnTo>
                    <a:pt x="1378" y="3140"/>
                  </a:lnTo>
                  <a:lnTo>
                    <a:pt x="1375" y="3137"/>
                  </a:lnTo>
                  <a:lnTo>
                    <a:pt x="1370" y="3136"/>
                  </a:lnTo>
                  <a:lnTo>
                    <a:pt x="1285" y="3109"/>
                  </a:lnTo>
                  <a:lnTo>
                    <a:pt x="1204" y="3078"/>
                  </a:lnTo>
                  <a:lnTo>
                    <a:pt x="1123" y="3042"/>
                  </a:lnTo>
                  <a:lnTo>
                    <a:pt x="1046" y="3001"/>
                  </a:lnTo>
                  <a:lnTo>
                    <a:pt x="1038" y="2998"/>
                  </a:lnTo>
                  <a:lnTo>
                    <a:pt x="1031" y="2998"/>
                  </a:lnTo>
                  <a:lnTo>
                    <a:pt x="1023" y="3003"/>
                  </a:lnTo>
                  <a:lnTo>
                    <a:pt x="943" y="3064"/>
                  </a:lnTo>
                  <a:lnTo>
                    <a:pt x="862" y="3125"/>
                  </a:lnTo>
                  <a:lnTo>
                    <a:pt x="837" y="3141"/>
                  </a:lnTo>
                  <a:lnTo>
                    <a:pt x="810" y="3152"/>
                  </a:lnTo>
                  <a:lnTo>
                    <a:pt x="782" y="3158"/>
                  </a:lnTo>
                  <a:lnTo>
                    <a:pt x="754" y="3161"/>
                  </a:lnTo>
                  <a:lnTo>
                    <a:pt x="725" y="3158"/>
                  </a:lnTo>
                  <a:lnTo>
                    <a:pt x="697" y="3152"/>
                  </a:lnTo>
                  <a:lnTo>
                    <a:pt x="670" y="3141"/>
                  </a:lnTo>
                  <a:lnTo>
                    <a:pt x="646" y="3126"/>
                  </a:lnTo>
                  <a:lnTo>
                    <a:pt x="624" y="3107"/>
                  </a:lnTo>
                  <a:lnTo>
                    <a:pt x="402" y="2885"/>
                  </a:lnTo>
                  <a:lnTo>
                    <a:pt x="383" y="2862"/>
                  </a:lnTo>
                  <a:lnTo>
                    <a:pt x="368" y="2838"/>
                  </a:lnTo>
                  <a:lnTo>
                    <a:pt x="357" y="2811"/>
                  </a:lnTo>
                  <a:lnTo>
                    <a:pt x="351" y="2782"/>
                  </a:lnTo>
                  <a:lnTo>
                    <a:pt x="348" y="2754"/>
                  </a:lnTo>
                  <a:lnTo>
                    <a:pt x="351" y="2726"/>
                  </a:lnTo>
                  <a:lnTo>
                    <a:pt x="357" y="2697"/>
                  </a:lnTo>
                  <a:lnTo>
                    <a:pt x="368" y="2671"/>
                  </a:lnTo>
                  <a:lnTo>
                    <a:pt x="384" y="2645"/>
                  </a:lnTo>
                  <a:lnTo>
                    <a:pt x="444" y="2564"/>
                  </a:lnTo>
                  <a:lnTo>
                    <a:pt x="506" y="2484"/>
                  </a:lnTo>
                  <a:lnTo>
                    <a:pt x="510" y="2476"/>
                  </a:lnTo>
                  <a:lnTo>
                    <a:pt x="510" y="2469"/>
                  </a:lnTo>
                  <a:lnTo>
                    <a:pt x="508" y="2461"/>
                  </a:lnTo>
                  <a:lnTo>
                    <a:pt x="467" y="2384"/>
                  </a:lnTo>
                  <a:lnTo>
                    <a:pt x="431" y="2303"/>
                  </a:lnTo>
                  <a:lnTo>
                    <a:pt x="400" y="2221"/>
                  </a:lnTo>
                  <a:lnTo>
                    <a:pt x="373" y="2136"/>
                  </a:lnTo>
                  <a:lnTo>
                    <a:pt x="372" y="2132"/>
                  </a:lnTo>
                  <a:lnTo>
                    <a:pt x="369" y="2128"/>
                  </a:lnTo>
                  <a:lnTo>
                    <a:pt x="366" y="2125"/>
                  </a:lnTo>
                  <a:lnTo>
                    <a:pt x="362" y="2123"/>
                  </a:lnTo>
                  <a:lnTo>
                    <a:pt x="356" y="2122"/>
                  </a:lnTo>
                  <a:lnTo>
                    <a:pt x="256" y="2108"/>
                  </a:lnTo>
                  <a:lnTo>
                    <a:pt x="156" y="2094"/>
                  </a:lnTo>
                  <a:lnTo>
                    <a:pt x="124" y="2086"/>
                  </a:lnTo>
                  <a:lnTo>
                    <a:pt x="94" y="2073"/>
                  </a:lnTo>
                  <a:lnTo>
                    <a:pt x="68" y="2054"/>
                  </a:lnTo>
                  <a:lnTo>
                    <a:pt x="45" y="2032"/>
                  </a:lnTo>
                  <a:lnTo>
                    <a:pt x="25" y="2006"/>
                  </a:lnTo>
                  <a:lnTo>
                    <a:pt x="12" y="1976"/>
                  </a:lnTo>
                  <a:lnTo>
                    <a:pt x="3" y="1945"/>
                  </a:lnTo>
                  <a:lnTo>
                    <a:pt x="0" y="1912"/>
                  </a:lnTo>
                  <a:lnTo>
                    <a:pt x="0" y="1598"/>
                  </a:lnTo>
                  <a:lnTo>
                    <a:pt x="3" y="1565"/>
                  </a:lnTo>
                  <a:lnTo>
                    <a:pt x="12" y="1534"/>
                  </a:lnTo>
                  <a:lnTo>
                    <a:pt x="25" y="1504"/>
                  </a:lnTo>
                  <a:lnTo>
                    <a:pt x="45" y="1478"/>
                  </a:lnTo>
                  <a:lnTo>
                    <a:pt x="68" y="1456"/>
                  </a:lnTo>
                  <a:lnTo>
                    <a:pt x="94" y="1437"/>
                  </a:lnTo>
                  <a:lnTo>
                    <a:pt x="124" y="1424"/>
                  </a:lnTo>
                  <a:lnTo>
                    <a:pt x="156" y="1416"/>
                  </a:lnTo>
                  <a:lnTo>
                    <a:pt x="256" y="1402"/>
                  </a:lnTo>
                  <a:lnTo>
                    <a:pt x="356" y="1388"/>
                  </a:lnTo>
                  <a:lnTo>
                    <a:pt x="362" y="1387"/>
                  </a:lnTo>
                  <a:lnTo>
                    <a:pt x="366" y="1385"/>
                  </a:lnTo>
                  <a:lnTo>
                    <a:pt x="369" y="1382"/>
                  </a:lnTo>
                  <a:lnTo>
                    <a:pt x="372" y="1378"/>
                  </a:lnTo>
                  <a:lnTo>
                    <a:pt x="373" y="1374"/>
                  </a:lnTo>
                  <a:lnTo>
                    <a:pt x="400" y="1289"/>
                  </a:lnTo>
                  <a:lnTo>
                    <a:pt x="431" y="1207"/>
                  </a:lnTo>
                  <a:lnTo>
                    <a:pt x="467" y="1126"/>
                  </a:lnTo>
                  <a:lnTo>
                    <a:pt x="508" y="1049"/>
                  </a:lnTo>
                  <a:lnTo>
                    <a:pt x="510" y="1041"/>
                  </a:lnTo>
                  <a:lnTo>
                    <a:pt x="510" y="1034"/>
                  </a:lnTo>
                  <a:lnTo>
                    <a:pt x="506" y="1026"/>
                  </a:lnTo>
                  <a:lnTo>
                    <a:pt x="444" y="946"/>
                  </a:lnTo>
                  <a:lnTo>
                    <a:pt x="384" y="865"/>
                  </a:lnTo>
                  <a:lnTo>
                    <a:pt x="368" y="839"/>
                  </a:lnTo>
                  <a:lnTo>
                    <a:pt x="357" y="813"/>
                  </a:lnTo>
                  <a:lnTo>
                    <a:pt x="351" y="784"/>
                  </a:lnTo>
                  <a:lnTo>
                    <a:pt x="348" y="756"/>
                  </a:lnTo>
                  <a:lnTo>
                    <a:pt x="351" y="728"/>
                  </a:lnTo>
                  <a:lnTo>
                    <a:pt x="357" y="700"/>
                  </a:lnTo>
                  <a:lnTo>
                    <a:pt x="368" y="672"/>
                  </a:lnTo>
                  <a:lnTo>
                    <a:pt x="383" y="648"/>
                  </a:lnTo>
                  <a:lnTo>
                    <a:pt x="402" y="625"/>
                  </a:lnTo>
                  <a:lnTo>
                    <a:pt x="624" y="403"/>
                  </a:lnTo>
                  <a:lnTo>
                    <a:pt x="646" y="384"/>
                  </a:lnTo>
                  <a:lnTo>
                    <a:pt x="670" y="369"/>
                  </a:lnTo>
                  <a:lnTo>
                    <a:pt x="697" y="358"/>
                  </a:lnTo>
                  <a:lnTo>
                    <a:pt x="725" y="352"/>
                  </a:lnTo>
                  <a:lnTo>
                    <a:pt x="754" y="350"/>
                  </a:lnTo>
                  <a:lnTo>
                    <a:pt x="782" y="352"/>
                  </a:lnTo>
                  <a:lnTo>
                    <a:pt x="810" y="358"/>
                  </a:lnTo>
                  <a:lnTo>
                    <a:pt x="837" y="369"/>
                  </a:lnTo>
                  <a:lnTo>
                    <a:pt x="862" y="385"/>
                  </a:lnTo>
                  <a:lnTo>
                    <a:pt x="943" y="446"/>
                  </a:lnTo>
                  <a:lnTo>
                    <a:pt x="1023" y="507"/>
                  </a:lnTo>
                  <a:lnTo>
                    <a:pt x="1031" y="512"/>
                  </a:lnTo>
                  <a:lnTo>
                    <a:pt x="1038" y="512"/>
                  </a:lnTo>
                  <a:lnTo>
                    <a:pt x="1046" y="509"/>
                  </a:lnTo>
                  <a:lnTo>
                    <a:pt x="1123" y="468"/>
                  </a:lnTo>
                  <a:lnTo>
                    <a:pt x="1204" y="432"/>
                  </a:lnTo>
                  <a:lnTo>
                    <a:pt x="1285" y="401"/>
                  </a:lnTo>
                  <a:lnTo>
                    <a:pt x="1370" y="374"/>
                  </a:lnTo>
                  <a:lnTo>
                    <a:pt x="1375" y="373"/>
                  </a:lnTo>
                  <a:lnTo>
                    <a:pt x="1378" y="370"/>
                  </a:lnTo>
                  <a:lnTo>
                    <a:pt x="1381" y="367"/>
                  </a:lnTo>
                  <a:lnTo>
                    <a:pt x="1383" y="363"/>
                  </a:lnTo>
                  <a:lnTo>
                    <a:pt x="1384" y="357"/>
                  </a:lnTo>
                  <a:lnTo>
                    <a:pt x="1398" y="256"/>
                  </a:lnTo>
                  <a:lnTo>
                    <a:pt x="1412" y="156"/>
                  </a:lnTo>
                  <a:lnTo>
                    <a:pt x="1420" y="124"/>
                  </a:lnTo>
                  <a:lnTo>
                    <a:pt x="1433" y="95"/>
                  </a:lnTo>
                  <a:lnTo>
                    <a:pt x="1452" y="68"/>
                  </a:lnTo>
                  <a:lnTo>
                    <a:pt x="1474" y="45"/>
                  </a:lnTo>
                  <a:lnTo>
                    <a:pt x="1500" y="26"/>
                  </a:lnTo>
                  <a:lnTo>
                    <a:pt x="1529" y="12"/>
                  </a:lnTo>
                  <a:lnTo>
                    <a:pt x="1560" y="3"/>
                  </a:lnTo>
                  <a:lnTo>
                    <a:pt x="15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24">
              <a:extLst>
                <a:ext uri="{FF2B5EF4-FFF2-40B4-BE49-F238E27FC236}">
                  <a16:creationId xmlns:a16="http://schemas.microsoft.com/office/drawing/2014/main" id="{643CD8F2-B0AE-4D11-F84F-D49307CD17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73938" y="2844800"/>
              <a:ext cx="241300" cy="242887"/>
            </a:xfrm>
            <a:custGeom>
              <a:avLst/>
              <a:gdLst>
                <a:gd name="T0" fmla="*/ 639 w 1518"/>
                <a:gd name="T1" fmla="*/ 176 h 1524"/>
                <a:gd name="T2" fmla="*/ 475 w 1518"/>
                <a:gd name="T3" fmla="*/ 237 h 1524"/>
                <a:gd name="T4" fmla="*/ 338 w 1518"/>
                <a:gd name="T5" fmla="*/ 340 h 1524"/>
                <a:gd name="T6" fmla="*/ 235 w 1518"/>
                <a:gd name="T7" fmla="*/ 477 h 1524"/>
                <a:gd name="T8" fmla="*/ 175 w 1518"/>
                <a:gd name="T9" fmla="*/ 642 h 1524"/>
                <a:gd name="T10" fmla="*/ 166 w 1518"/>
                <a:gd name="T11" fmla="*/ 823 h 1524"/>
                <a:gd name="T12" fmla="*/ 210 w 1518"/>
                <a:gd name="T13" fmla="*/ 995 h 1524"/>
                <a:gd name="T14" fmla="*/ 299 w 1518"/>
                <a:gd name="T15" fmla="*/ 1142 h 1524"/>
                <a:gd name="T16" fmla="*/ 426 w 1518"/>
                <a:gd name="T17" fmla="*/ 1258 h 1524"/>
                <a:gd name="T18" fmla="*/ 582 w 1518"/>
                <a:gd name="T19" fmla="*/ 1333 h 1524"/>
                <a:gd name="T20" fmla="*/ 759 w 1518"/>
                <a:gd name="T21" fmla="*/ 1360 h 1524"/>
                <a:gd name="T22" fmla="*/ 936 w 1518"/>
                <a:gd name="T23" fmla="*/ 1333 h 1524"/>
                <a:gd name="T24" fmla="*/ 1092 w 1518"/>
                <a:gd name="T25" fmla="*/ 1258 h 1524"/>
                <a:gd name="T26" fmla="*/ 1219 w 1518"/>
                <a:gd name="T27" fmla="*/ 1142 h 1524"/>
                <a:gd name="T28" fmla="*/ 1308 w 1518"/>
                <a:gd name="T29" fmla="*/ 995 h 1524"/>
                <a:gd name="T30" fmla="*/ 1352 w 1518"/>
                <a:gd name="T31" fmla="*/ 823 h 1524"/>
                <a:gd name="T32" fmla="*/ 1343 w 1518"/>
                <a:gd name="T33" fmla="*/ 642 h 1524"/>
                <a:gd name="T34" fmla="*/ 1283 w 1518"/>
                <a:gd name="T35" fmla="*/ 477 h 1524"/>
                <a:gd name="T36" fmla="*/ 1180 w 1518"/>
                <a:gd name="T37" fmla="*/ 340 h 1524"/>
                <a:gd name="T38" fmla="*/ 1043 w 1518"/>
                <a:gd name="T39" fmla="*/ 237 h 1524"/>
                <a:gd name="T40" fmla="*/ 879 w 1518"/>
                <a:gd name="T41" fmla="*/ 176 h 1524"/>
                <a:gd name="T42" fmla="*/ 759 w 1518"/>
                <a:gd name="T43" fmla="*/ 0 h 1524"/>
                <a:gd name="T44" fmla="*/ 961 w 1518"/>
                <a:gd name="T45" fmla="*/ 27 h 1524"/>
                <a:gd name="T46" fmla="*/ 1142 w 1518"/>
                <a:gd name="T47" fmla="*/ 105 h 1524"/>
                <a:gd name="T48" fmla="*/ 1296 w 1518"/>
                <a:gd name="T49" fmla="*/ 224 h 1524"/>
                <a:gd name="T50" fmla="*/ 1414 w 1518"/>
                <a:gd name="T51" fmla="*/ 378 h 1524"/>
                <a:gd name="T52" fmla="*/ 1492 w 1518"/>
                <a:gd name="T53" fmla="*/ 560 h 1524"/>
                <a:gd name="T54" fmla="*/ 1518 w 1518"/>
                <a:gd name="T55" fmla="*/ 762 h 1524"/>
                <a:gd name="T56" fmla="*/ 1492 w 1518"/>
                <a:gd name="T57" fmla="*/ 964 h 1524"/>
                <a:gd name="T58" fmla="*/ 1414 w 1518"/>
                <a:gd name="T59" fmla="*/ 1146 h 1524"/>
                <a:gd name="T60" fmla="*/ 1296 w 1518"/>
                <a:gd name="T61" fmla="*/ 1300 h 1524"/>
                <a:gd name="T62" fmla="*/ 1142 w 1518"/>
                <a:gd name="T63" fmla="*/ 1419 h 1524"/>
                <a:gd name="T64" fmla="*/ 961 w 1518"/>
                <a:gd name="T65" fmla="*/ 1497 h 1524"/>
                <a:gd name="T66" fmla="*/ 759 w 1518"/>
                <a:gd name="T67" fmla="*/ 1524 h 1524"/>
                <a:gd name="T68" fmla="*/ 557 w 1518"/>
                <a:gd name="T69" fmla="*/ 1497 h 1524"/>
                <a:gd name="T70" fmla="*/ 376 w 1518"/>
                <a:gd name="T71" fmla="*/ 1419 h 1524"/>
                <a:gd name="T72" fmla="*/ 222 w 1518"/>
                <a:gd name="T73" fmla="*/ 1300 h 1524"/>
                <a:gd name="T74" fmla="*/ 104 w 1518"/>
                <a:gd name="T75" fmla="*/ 1146 h 1524"/>
                <a:gd name="T76" fmla="*/ 26 w 1518"/>
                <a:gd name="T77" fmla="*/ 964 h 1524"/>
                <a:gd name="T78" fmla="*/ 0 w 1518"/>
                <a:gd name="T79" fmla="*/ 762 h 1524"/>
                <a:gd name="T80" fmla="*/ 26 w 1518"/>
                <a:gd name="T81" fmla="*/ 560 h 1524"/>
                <a:gd name="T82" fmla="*/ 104 w 1518"/>
                <a:gd name="T83" fmla="*/ 378 h 1524"/>
                <a:gd name="T84" fmla="*/ 222 w 1518"/>
                <a:gd name="T85" fmla="*/ 224 h 1524"/>
                <a:gd name="T86" fmla="*/ 376 w 1518"/>
                <a:gd name="T87" fmla="*/ 105 h 1524"/>
                <a:gd name="T88" fmla="*/ 557 w 1518"/>
                <a:gd name="T89" fmla="*/ 27 h 1524"/>
                <a:gd name="T90" fmla="*/ 759 w 1518"/>
                <a:gd name="T91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8" h="1524">
                  <a:moveTo>
                    <a:pt x="759" y="164"/>
                  </a:moveTo>
                  <a:lnTo>
                    <a:pt x="699" y="167"/>
                  </a:lnTo>
                  <a:lnTo>
                    <a:pt x="639" y="176"/>
                  </a:lnTo>
                  <a:lnTo>
                    <a:pt x="582" y="191"/>
                  </a:lnTo>
                  <a:lnTo>
                    <a:pt x="527" y="211"/>
                  </a:lnTo>
                  <a:lnTo>
                    <a:pt x="475" y="237"/>
                  </a:lnTo>
                  <a:lnTo>
                    <a:pt x="426" y="266"/>
                  </a:lnTo>
                  <a:lnTo>
                    <a:pt x="380" y="300"/>
                  </a:lnTo>
                  <a:lnTo>
                    <a:pt x="338" y="340"/>
                  </a:lnTo>
                  <a:lnTo>
                    <a:pt x="299" y="382"/>
                  </a:lnTo>
                  <a:lnTo>
                    <a:pt x="265" y="428"/>
                  </a:lnTo>
                  <a:lnTo>
                    <a:pt x="235" y="477"/>
                  </a:lnTo>
                  <a:lnTo>
                    <a:pt x="210" y="529"/>
                  </a:lnTo>
                  <a:lnTo>
                    <a:pt x="189" y="584"/>
                  </a:lnTo>
                  <a:lnTo>
                    <a:pt x="175" y="642"/>
                  </a:lnTo>
                  <a:lnTo>
                    <a:pt x="166" y="701"/>
                  </a:lnTo>
                  <a:lnTo>
                    <a:pt x="163" y="762"/>
                  </a:lnTo>
                  <a:lnTo>
                    <a:pt x="166" y="823"/>
                  </a:lnTo>
                  <a:lnTo>
                    <a:pt x="175" y="882"/>
                  </a:lnTo>
                  <a:lnTo>
                    <a:pt x="189" y="940"/>
                  </a:lnTo>
                  <a:lnTo>
                    <a:pt x="210" y="995"/>
                  </a:lnTo>
                  <a:lnTo>
                    <a:pt x="235" y="1047"/>
                  </a:lnTo>
                  <a:lnTo>
                    <a:pt x="265" y="1096"/>
                  </a:lnTo>
                  <a:lnTo>
                    <a:pt x="299" y="1142"/>
                  </a:lnTo>
                  <a:lnTo>
                    <a:pt x="338" y="1184"/>
                  </a:lnTo>
                  <a:lnTo>
                    <a:pt x="380" y="1224"/>
                  </a:lnTo>
                  <a:lnTo>
                    <a:pt x="426" y="1258"/>
                  </a:lnTo>
                  <a:lnTo>
                    <a:pt x="475" y="1287"/>
                  </a:lnTo>
                  <a:lnTo>
                    <a:pt x="527" y="1313"/>
                  </a:lnTo>
                  <a:lnTo>
                    <a:pt x="582" y="1333"/>
                  </a:lnTo>
                  <a:lnTo>
                    <a:pt x="639" y="1348"/>
                  </a:lnTo>
                  <a:lnTo>
                    <a:pt x="699" y="1357"/>
                  </a:lnTo>
                  <a:lnTo>
                    <a:pt x="759" y="1360"/>
                  </a:lnTo>
                  <a:lnTo>
                    <a:pt x="819" y="1357"/>
                  </a:lnTo>
                  <a:lnTo>
                    <a:pt x="879" y="1348"/>
                  </a:lnTo>
                  <a:lnTo>
                    <a:pt x="936" y="1333"/>
                  </a:lnTo>
                  <a:lnTo>
                    <a:pt x="991" y="1313"/>
                  </a:lnTo>
                  <a:lnTo>
                    <a:pt x="1043" y="1287"/>
                  </a:lnTo>
                  <a:lnTo>
                    <a:pt x="1092" y="1258"/>
                  </a:lnTo>
                  <a:lnTo>
                    <a:pt x="1138" y="1224"/>
                  </a:lnTo>
                  <a:lnTo>
                    <a:pt x="1180" y="1184"/>
                  </a:lnTo>
                  <a:lnTo>
                    <a:pt x="1219" y="1142"/>
                  </a:lnTo>
                  <a:lnTo>
                    <a:pt x="1253" y="1096"/>
                  </a:lnTo>
                  <a:lnTo>
                    <a:pt x="1283" y="1047"/>
                  </a:lnTo>
                  <a:lnTo>
                    <a:pt x="1308" y="995"/>
                  </a:lnTo>
                  <a:lnTo>
                    <a:pt x="1329" y="940"/>
                  </a:lnTo>
                  <a:lnTo>
                    <a:pt x="1343" y="882"/>
                  </a:lnTo>
                  <a:lnTo>
                    <a:pt x="1352" y="823"/>
                  </a:lnTo>
                  <a:lnTo>
                    <a:pt x="1355" y="762"/>
                  </a:lnTo>
                  <a:lnTo>
                    <a:pt x="1352" y="701"/>
                  </a:lnTo>
                  <a:lnTo>
                    <a:pt x="1343" y="642"/>
                  </a:lnTo>
                  <a:lnTo>
                    <a:pt x="1329" y="584"/>
                  </a:lnTo>
                  <a:lnTo>
                    <a:pt x="1308" y="529"/>
                  </a:lnTo>
                  <a:lnTo>
                    <a:pt x="1283" y="477"/>
                  </a:lnTo>
                  <a:lnTo>
                    <a:pt x="1253" y="428"/>
                  </a:lnTo>
                  <a:lnTo>
                    <a:pt x="1219" y="382"/>
                  </a:lnTo>
                  <a:lnTo>
                    <a:pt x="1180" y="340"/>
                  </a:lnTo>
                  <a:lnTo>
                    <a:pt x="1138" y="300"/>
                  </a:lnTo>
                  <a:lnTo>
                    <a:pt x="1092" y="266"/>
                  </a:lnTo>
                  <a:lnTo>
                    <a:pt x="1043" y="237"/>
                  </a:lnTo>
                  <a:lnTo>
                    <a:pt x="991" y="211"/>
                  </a:lnTo>
                  <a:lnTo>
                    <a:pt x="936" y="191"/>
                  </a:lnTo>
                  <a:lnTo>
                    <a:pt x="879" y="176"/>
                  </a:lnTo>
                  <a:lnTo>
                    <a:pt x="819" y="167"/>
                  </a:lnTo>
                  <a:lnTo>
                    <a:pt x="759" y="164"/>
                  </a:lnTo>
                  <a:close/>
                  <a:moveTo>
                    <a:pt x="759" y="0"/>
                  </a:moveTo>
                  <a:lnTo>
                    <a:pt x="828" y="4"/>
                  </a:lnTo>
                  <a:lnTo>
                    <a:pt x="896" y="12"/>
                  </a:lnTo>
                  <a:lnTo>
                    <a:pt x="961" y="27"/>
                  </a:lnTo>
                  <a:lnTo>
                    <a:pt x="1024" y="48"/>
                  </a:lnTo>
                  <a:lnTo>
                    <a:pt x="1085" y="74"/>
                  </a:lnTo>
                  <a:lnTo>
                    <a:pt x="1142" y="105"/>
                  </a:lnTo>
                  <a:lnTo>
                    <a:pt x="1197" y="140"/>
                  </a:lnTo>
                  <a:lnTo>
                    <a:pt x="1248" y="179"/>
                  </a:lnTo>
                  <a:lnTo>
                    <a:pt x="1296" y="224"/>
                  </a:lnTo>
                  <a:lnTo>
                    <a:pt x="1340" y="272"/>
                  </a:lnTo>
                  <a:lnTo>
                    <a:pt x="1379" y="323"/>
                  </a:lnTo>
                  <a:lnTo>
                    <a:pt x="1414" y="378"/>
                  </a:lnTo>
                  <a:lnTo>
                    <a:pt x="1445" y="435"/>
                  </a:lnTo>
                  <a:lnTo>
                    <a:pt x="1471" y="496"/>
                  </a:lnTo>
                  <a:lnTo>
                    <a:pt x="1492" y="560"/>
                  </a:lnTo>
                  <a:lnTo>
                    <a:pt x="1507" y="625"/>
                  </a:lnTo>
                  <a:lnTo>
                    <a:pt x="1515" y="693"/>
                  </a:lnTo>
                  <a:lnTo>
                    <a:pt x="1518" y="762"/>
                  </a:lnTo>
                  <a:lnTo>
                    <a:pt x="1515" y="831"/>
                  </a:lnTo>
                  <a:lnTo>
                    <a:pt x="1507" y="899"/>
                  </a:lnTo>
                  <a:lnTo>
                    <a:pt x="1492" y="964"/>
                  </a:lnTo>
                  <a:lnTo>
                    <a:pt x="1471" y="1028"/>
                  </a:lnTo>
                  <a:lnTo>
                    <a:pt x="1445" y="1089"/>
                  </a:lnTo>
                  <a:lnTo>
                    <a:pt x="1414" y="1146"/>
                  </a:lnTo>
                  <a:lnTo>
                    <a:pt x="1379" y="1201"/>
                  </a:lnTo>
                  <a:lnTo>
                    <a:pt x="1340" y="1252"/>
                  </a:lnTo>
                  <a:lnTo>
                    <a:pt x="1296" y="1300"/>
                  </a:lnTo>
                  <a:lnTo>
                    <a:pt x="1248" y="1345"/>
                  </a:lnTo>
                  <a:lnTo>
                    <a:pt x="1197" y="1384"/>
                  </a:lnTo>
                  <a:lnTo>
                    <a:pt x="1142" y="1419"/>
                  </a:lnTo>
                  <a:lnTo>
                    <a:pt x="1085" y="1450"/>
                  </a:lnTo>
                  <a:lnTo>
                    <a:pt x="1024" y="1476"/>
                  </a:lnTo>
                  <a:lnTo>
                    <a:pt x="961" y="1497"/>
                  </a:lnTo>
                  <a:lnTo>
                    <a:pt x="896" y="1512"/>
                  </a:lnTo>
                  <a:lnTo>
                    <a:pt x="828" y="1520"/>
                  </a:lnTo>
                  <a:lnTo>
                    <a:pt x="759" y="1524"/>
                  </a:lnTo>
                  <a:lnTo>
                    <a:pt x="690" y="1520"/>
                  </a:lnTo>
                  <a:lnTo>
                    <a:pt x="622" y="1512"/>
                  </a:lnTo>
                  <a:lnTo>
                    <a:pt x="557" y="1497"/>
                  </a:lnTo>
                  <a:lnTo>
                    <a:pt x="494" y="1476"/>
                  </a:lnTo>
                  <a:lnTo>
                    <a:pt x="433" y="1450"/>
                  </a:lnTo>
                  <a:lnTo>
                    <a:pt x="376" y="1419"/>
                  </a:lnTo>
                  <a:lnTo>
                    <a:pt x="321" y="1384"/>
                  </a:lnTo>
                  <a:lnTo>
                    <a:pt x="270" y="1345"/>
                  </a:lnTo>
                  <a:lnTo>
                    <a:pt x="222" y="1300"/>
                  </a:lnTo>
                  <a:lnTo>
                    <a:pt x="178" y="1252"/>
                  </a:lnTo>
                  <a:lnTo>
                    <a:pt x="139" y="1201"/>
                  </a:lnTo>
                  <a:lnTo>
                    <a:pt x="104" y="1146"/>
                  </a:lnTo>
                  <a:lnTo>
                    <a:pt x="73" y="1089"/>
                  </a:lnTo>
                  <a:lnTo>
                    <a:pt x="47" y="1028"/>
                  </a:lnTo>
                  <a:lnTo>
                    <a:pt x="26" y="964"/>
                  </a:lnTo>
                  <a:lnTo>
                    <a:pt x="11" y="899"/>
                  </a:lnTo>
                  <a:lnTo>
                    <a:pt x="3" y="831"/>
                  </a:lnTo>
                  <a:lnTo>
                    <a:pt x="0" y="762"/>
                  </a:lnTo>
                  <a:lnTo>
                    <a:pt x="3" y="693"/>
                  </a:lnTo>
                  <a:lnTo>
                    <a:pt x="11" y="625"/>
                  </a:lnTo>
                  <a:lnTo>
                    <a:pt x="26" y="560"/>
                  </a:lnTo>
                  <a:lnTo>
                    <a:pt x="47" y="496"/>
                  </a:lnTo>
                  <a:lnTo>
                    <a:pt x="73" y="435"/>
                  </a:lnTo>
                  <a:lnTo>
                    <a:pt x="104" y="378"/>
                  </a:lnTo>
                  <a:lnTo>
                    <a:pt x="139" y="323"/>
                  </a:lnTo>
                  <a:lnTo>
                    <a:pt x="178" y="272"/>
                  </a:lnTo>
                  <a:lnTo>
                    <a:pt x="222" y="224"/>
                  </a:lnTo>
                  <a:lnTo>
                    <a:pt x="270" y="179"/>
                  </a:lnTo>
                  <a:lnTo>
                    <a:pt x="321" y="140"/>
                  </a:lnTo>
                  <a:lnTo>
                    <a:pt x="376" y="105"/>
                  </a:lnTo>
                  <a:lnTo>
                    <a:pt x="433" y="74"/>
                  </a:lnTo>
                  <a:lnTo>
                    <a:pt x="494" y="48"/>
                  </a:lnTo>
                  <a:lnTo>
                    <a:pt x="557" y="27"/>
                  </a:lnTo>
                  <a:lnTo>
                    <a:pt x="622" y="12"/>
                  </a:lnTo>
                  <a:lnTo>
                    <a:pt x="690" y="4"/>
                  </a:lnTo>
                  <a:lnTo>
                    <a:pt x="7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775B30F0-C732-36B7-A161-41FEA0801372}"/>
              </a:ext>
            </a:extLst>
          </p:cNvPr>
          <p:cNvGrpSpPr/>
          <p:nvPr userDrawn="1"/>
        </p:nvGrpSpPr>
        <p:grpSpPr>
          <a:xfrm>
            <a:off x="7420494" y="2693508"/>
            <a:ext cx="560079" cy="560079"/>
            <a:chOff x="2517775" y="2660650"/>
            <a:chExt cx="609601" cy="609601"/>
          </a:xfrm>
          <a:solidFill>
            <a:schemeClr val="tx1"/>
          </a:solidFill>
        </p:grpSpPr>
        <p:sp>
          <p:nvSpPr>
            <p:cNvPr id="149" name="Freeform 45">
              <a:extLst>
                <a:ext uri="{FF2B5EF4-FFF2-40B4-BE49-F238E27FC236}">
                  <a16:creationId xmlns:a16="http://schemas.microsoft.com/office/drawing/2014/main" id="{88B0E685-33EA-A4E2-D24C-0885D5E0C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775" y="2954338"/>
              <a:ext cx="592138" cy="315913"/>
            </a:xfrm>
            <a:custGeom>
              <a:avLst/>
              <a:gdLst>
                <a:gd name="T0" fmla="*/ 147 w 3357"/>
                <a:gd name="T1" fmla="*/ 7 h 1793"/>
                <a:gd name="T2" fmla="*/ 150 w 3357"/>
                <a:gd name="T3" fmla="*/ 170 h 1793"/>
                <a:gd name="T4" fmla="*/ 176 w 3357"/>
                <a:gd name="T5" fmla="*/ 372 h 1793"/>
                <a:gd name="T6" fmla="*/ 228 w 3357"/>
                <a:gd name="T7" fmla="*/ 566 h 1793"/>
                <a:gd name="T8" fmla="*/ 301 w 3357"/>
                <a:gd name="T9" fmla="*/ 749 h 1793"/>
                <a:gd name="T10" fmla="*/ 396 w 3357"/>
                <a:gd name="T11" fmla="*/ 919 h 1793"/>
                <a:gd name="T12" fmla="*/ 511 w 3357"/>
                <a:gd name="T13" fmla="*/ 1077 h 1793"/>
                <a:gd name="T14" fmla="*/ 644 w 3357"/>
                <a:gd name="T15" fmla="*/ 1217 h 1793"/>
                <a:gd name="T16" fmla="*/ 793 w 3357"/>
                <a:gd name="T17" fmla="*/ 1341 h 1793"/>
                <a:gd name="T18" fmla="*/ 957 w 3357"/>
                <a:gd name="T19" fmla="*/ 1446 h 1793"/>
                <a:gd name="T20" fmla="*/ 1134 w 3357"/>
                <a:gd name="T21" fmla="*/ 1531 h 1793"/>
                <a:gd name="T22" fmla="*/ 1322 w 3357"/>
                <a:gd name="T23" fmla="*/ 1593 h 1793"/>
                <a:gd name="T24" fmla="*/ 1521 w 3357"/>
                <a:gd name="T25" fmla="*/ 1632 h 1793"/>
                <a:gd name="T26" fmla="*/ 1726 w 3357"/>
                <a:gd name="T27" fmla="*/ 1646 h 1793"/>
                <a:gd name="T28" fmla="*/ 1919 w 3357"/>
                <a:gd name="T29" fmla="*/ 1634 h 1793"/>
                <a:gd name="T30" fmla="*/ 2104 w 3357"/>
                <a:gd name="T31" fmla="*/ 1599 h 1793"/>
                <a:gd name="T32" fmla="*/ 2284 w 3357"/>
                <a:gd name="T33" fmla="*/ 1544 h 1793"/>
                <a:gd name="T34" fmla="*/ 2454 w 3357"/>
                <a:gd name="T35" fmla="*/ 1467 h 1793"/>
                <a:gd name="T36" fmla="*/ 2615 w 3357"/>
                <a:gd name="T37" fmla="*/ 1372 h 1793"/>
                <a:gd name="T38" fmla="*/ 2764 w 3357"/>
                <a:gd name="T39" fmla="*/ 1256 h 1793"/>
                <a:gd name="T40" fmla="*/ 2899 w 3357"/>
                <a:gd name="T41" fmla="*/ 1124 h 1793"/>
                <a:gd name="T42" fmla="*/ 3039 w 3357"/>
                <a:gd name="T43" fmla="*/ 936 h 1793"/>
                <a:gd name="T44" fmla="*/ 2676 w 3357"/>
                <a:gd name="T45" fmla="*/ 853 h 1793"/>
                <a:gd name="T46" fmla="*/ 3197 w 3357"/>
                <a:gd name="T47" fmla="*/ 756 h 1793"/>
                <a:gd name="T48" fmla="*/ 3233 w 3357"/>
                <a:gd name="T49" fmla="*/ 770 h 1793"/>
                <a:gd name="T50" fmla="*/ 3256 w 3357"/>
                <a:gd name="T51" fmla="*/ 798 h 1793"/>
                <a:gd name="T52" fmla="*/ 3357 w 3357"/>
                <a:gd name="T53" fmla="*/ 1315 h 1793"/>
                <a:gd name="T54" fmla="*/ 3152 w 3357"/>
                <a:gd name="T55" fmla="*/ 1037 h 1793"/>
                <a:gd name="T56" fmla="*/ 3021 w 3357"/>
                <a:gd name="T57" fmla="*/ 1215 h 1793"/>
                <a:gd name="T58" fmla="*/ 2880 w 3357"/>
                <a:gd name="T59" fmla="*/ 1354 h 1793"/>
                <a:gd name="T60" fmla="*/ 2727 w 3357"/>
                <a:gd name="T61" fmla="*/ 1476 h 1793"/>
                <a:gd name="T62" fmla="*/ 2563 w 3357"/>
                <a:gd name="T63" fmla="*/ 1578 h 1793"/>
                <a:gd name="T64" fmla="*/ 2390 w 3357"/>
                <a:gd name="T65" fmla="*/ 1661 h 1793"/>
                <a:gd name="T66" fmla="*/ 2208 w 3357"/>
                <a:gd name="T67" fmla="*/ 1724 h 1793"/>
                <a:gd name="T68" fmla="*/ 2019 w 3357"/>
                <a:gd name="T69" fmla="*/ 1767 h 1793"/>
                <a:gd name="T70" fmla="*/ 1825 w 3357"/>
                <a:gd name="T71" fmla="*/ 1789 h 1793"/>
                <a:gd name="T72" fmla="*/ 1621 w 3357"/>
                <a:gd name="T73" fmla="*/ 1789 h 1793"/>
                <a:gd name="T74" fmla="*/ 1416 w 3357"/>
                <a:gd name="T75" fmla="*/ 1764 h 1793"/>
                <a:gd name="T76" fmla="*/ 1219 w 3357"/>
                <a:gd name="T77" fmla="*/ 1717 h 1793"/>
                <a:gd name="T78" fmla="*/ 1031 w 3357"/>
                <a:gd name="T79" fmla="*/ 1647 h 1793"/>
                <a:gd name="T80" fmla="*/ 855 w 3357"/>
                <a:gd name="T81" fmla="*/ 1556 h 1793"/>
                <a:gd name="T82" fmla="*/ 691 w 3357"/>
                <a:gd name="T83" fmla="*/ 1448 h 1793"/>
                <a:gd name="T84" fmla="*/ 541 w 3357"/>
                <a:gd name="T85" fmla="*/ 1321 h 1793"/>
                <a:gd name="T86" fmla="*/ 405 w 3357"/>
                <a:gd name="T87" fmla="*/ 1178 h 1793"/>
                <a:gd name="T88" fmla="*/ 288 w 3357"/>
                <a:gd name="T89" fmla="*/ 1022 h 1793"/>
                <a:gd name="T90" fmla="*/ 188 w 3357"/>
                <a:gd name="T91" fmla="*/ 851 h 1793"/>
                <a:gd name="T92" fmla="*/ 108 w 3357"/>
                <a:gd name="T93" fmla="*/ 669 h 1793"/>
                <a:gd name="T94" fmla="*/ 49 w 3357"/>
                <a:gd name="T95" fmla="*/ 476 h 1793"/>
                <a:gd name="T96" fmla="*/ 13 w 3357"/>
                <a:gd name="T97" fmla="*/ 274 h 1793"/>
                <a:gd name="T98" fmla="*/ 0 w 3357"/>
                <a:gd name="T99" fmla="*/ 65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57" h="1793">
                  <a:moveTo>
                    <a:pt x="0" y="0"/>
                  </a:moveTo>
                  <a:lnTo>
                    <a:pt x="147" y="7"/>
                  </a:lnTo>
                  <a:lnTo>
                    <a:pt x="147" y="65"/>
                  </a:lnTo>
                  <a:lnTo>
                    <a:pt x="150" y="170"/>
                  </a:lnTo>
                  <a:lnTo>
                    <a:pt x="161" y="272"/>
                  </a:lnTo>
                  <a:lnTo>
                    <a:pt x="176" y="372"/>
                  </a:lnTo>
                  <a:lnTo>
                    <a:pt x="198" y="471"/>
                  </a:lnTo>
                  <a:lnTo>
                    <a:pt x="228" y="566"/>
                  </a:lnTo>
                  <a:lnTo>
                    <a:pt x="261" y="659"/>
                  </a:lnTo>
                  <a:lnTo>
                    <a:pt x="301" y="749"/>
                  </a:lnTo>
                  <a:lnTo>
                    <a:pt x="346" y="836"/>
                  </a:lnTo>
                  <a:lnTo>
                    <a:pt x="396" y="919"/>
                  </a:lnTo>
                  <a:lnTo>
                    <a:pt x="452" y="1000"/>
                  </a:lnTo>
                  <a:lnTo>
                    <a:pt x="511" y="1077"/>
                  </a:lnTo>
                  <a:lnTo>
                    <a:pt x="575" y="1149"/>
                  </a:lnTo>
                  <a:lnTo>
                    <a:pt x="644" y="1217"/>
                  </a:lnTo>
                  <a:lnTo>
                    <a:pt x="716" y="1281"/>
                  </a:lnTo>
                  <a:lnTo>
                    <a:pt x="793" y="1341"/>
                  </a:lnTo>
                  <a:lnTo>
                    <a:pt x="874" y="1396"/>
                  </a:lnTo>
                  <a:lnTo>
                    <a:pt x="957" y="1446"/>
                  </a:lnTo>
                  <a:lnTo>
                    <a:pt x="1044" y="1491"/>
                  </a:lnTo>
                  <a:lnTo>
                    <a:pt x="1134" y="1531"/>
                  </a:lnTo>
                  <a:lnTo>
                    <a:pt x="1227" y="1565"/>
                  </a:lnTo>
                  <a:lnTo>
                    <a:pt x="1322" y="1593"/>
                  </a:lnTo>
                  <a:lnTo>
                    <a:pt x="1420" y="1616"/>
                  </a:lnTo>
                  <a:lnTo>
                    <a:pt x="1521" y="1632"/>
                  </a:lnTo>
                  <a:lnTo>
                    <a:pt x="1622" y="1642"/>
                  </a:lnTo>
                  <a:lnTo>
                    <a:pt x="1726" y="1646"/>
                  </a:lnTo>
                  <a:lnTo>
                    <a:pt x="1823" y="1642"/>
                  </a:lnTo>
                  <a:lnTo>
                    <a:pt x="1919" y="1634"/>
                  </a:lnTo>
                  <a:lnTo>
                    <a:pt x="2012" y="1619"/>
                  </a:lnTo>
                  <a:lnTo>
                    <a:pt x="2104" y="1599"/>
                  </a:lnTo>
                  <a:lnTo>
                    <a:pt x="2196" y="1574"/>
                  </a:lnTo>
                  <a:lnTo>
                    <a:pt x="2284" y="1544"/>
                  </a:lnTo>
                  <a:lnTo>
                    <a:pt x="2370" y="1508"/>
                  </a:lnTo>
                  <a:lnTo>
                    <a:pt x="2454" y="1467"/>
                  </a:lnTo>
                  <a:lnTo>
                    <a:pt x="2536" y="1422"/>
                  </a:lnTo>
                  <a:lnTo>
                    <a:pt x="2615" y="1372"/>
                  </a:lnTo>
                  <a:lnTo>
                    <a:pt x="2690" y="1316"/>
                  </a:lnTo>
                  <a:lnTo>
                    <a:pt x="2764" y="1256"/>
                  </a:lnTo>
                  <a:lnTo>
                    <a:pt x="2833" y="1192"/>
                  </a:lnTo>
                  <a:lnTo>
                    <a:pt x="2899" y="1124"/>
                  </a:lnTo>
                  <a:lnTo>
                    <a:pt x="2961" y="1050"/>
                  </a:lnTo>
                  <a:lnTo>
                    <a:pt x="3039" y="936"/>
                  </a:lnTo>
                  <a:lnTo>
                    <a:pt x="2704" y="1000"/>
                  </a:lnTo>
                  <a:lnTo>
                    <a:pt x="2676" y="853"/>
                  </a:lnTo>
                  <a:lnTo>
                    <a:pt x="3176" y="757"/>
                  </a:lnTo>
                  <a:lnTo>
                    <a:pt x="3197" y="756"/>
                  </a:lnTo>
                  <a:lnTo>
                    <a:pt x="3217" y="760"/>
                  </a:lnTo>
                  <a:lnTo>
                    <a:pt x="3233" y="770"/>
                  </a:lnTo>
                  <a:lnTo>
                    <a:pt x="3247" y="783"/>
                  </a:lnTo>
                  <a:lnTo>
                    <a:pt x="3256" y="798"/>
                  </a:lnTo>
                  <a:lnTo>
                    <a:pt x="3262" y="815"/>
                  </a:lnTo>
                  <a:lnTo>
                    <a:pt x="3357" y="1315"/>
                  </a:lnTo>
                  <a:lnTo>
                    <a:pt x="3210" y="1344"/>
                  </a:lnTo>
                  <a:lnTo>
                    <a:pt x="3152" y="1037"/>
                  </a:lnTo>
                  <a:lnTo>
                    <a:pt x="3086" y="1138"/>
                  </a:lnTo>
                  <a:lnTo>
                    <a:pt x="3021" y="1215"/>
                  </a:lnTo>
                  <a:lnTo>
                    <a:pt x="2952" y="1287"/>
                  </a:lnTo>
                  <a:lnTo>
                    <a:pt x="2880" y="1354"/>
                  </a:lnTo>
                  <a:lnTo>
                    <a:pt x="2805" y="1417"/>
                  </a:lnTo>
                  <a:lnTo>
                    <a:pt x="2727" y="1476"/>
                  </a:lnTo>
                  <a:lnTo>
                    <a:pt x="2646" y="1529"/>
                  </a:lnTo>
                  <a:lnTo>
                    <a:pt x="2563" y="1578"/>
                  </a:lnTo>
                  <a:lnTo>
                    <a:pt x="2478" y="1623"/>
                  </a:lnTo>
                  <a:lnTo>
                    <a:pt x="2390" y="1661"/>
                  </a:lnTo>
                  <a:lnTo>
                    <a:pt x="2300" y="1696"/>
                  </a:lnTo>
                  <a:lnTo>
                    <a:pt x="2208" y="1724"/>
                  </a:lnTo>
                  <a:lnTo>
                    <a:pt x="2115" y="1749"/>
                  </a:lnTo>
                  <a:lnTo>
                    <a:pt x="2019" y="1767"/>
                  </a:lnTo>
                  <a:lnTo>
                    <a:pt x="1923" y="1781"/>
                  </a:lnTo>
                  <a:lnTo>
                    <a:pt x="1825" y="1789"/>
                  </a:lnTo>
                  <a:lnTo>
                    <a:pt x="1726" y="1793"/>
                  </a:lnTo>
                  <a:lnTo>
                    <a:pt x="1621" y="1789"/>
                  </a:lnTo>
                  <a:lnTo>
                    <a:pt x="1517" y="1780"/>
                  </a:lnTo>
                  <a:lnTo>
                    <a:pt x="1416" y="1764"/>
                  </a:lnTo>
                  <a:lnTo>
                    <a:pt x="1316" y="1743"/>
                  </a:lnTo>
                  <a:lnTo>
                    <a:pt x="1219" y="1717"/>
                  </a:lnTo>
                  <a:lnTo>
                    <a:pt x="1124" y="1684"/>
                  </a:lnTo>
                  <a:lnTo>
                    <a:pt x="1031" y="1647"/>
                  </a:lnTo>
                  <a:lnTo>
                    <a:pt x="941" y="1605"/>
                  </a:lnTo>
                  <a:lnTo>
                    <a:pt x="855" y="1556"/>
                  </a:lnTo>
                  <a:lnTo>
                    <a:pt x="771" y="1505"/>
                  </a:lnTo>
                  <a:lnTo>
                    <a:pt x="691" y="1448"/>
                  </a:lnTo>
                  <a:lnTo>
                    <a:pt x="613" y="1386"/>
                  </a:lnTo>
                  <a:lnTo>
                    <a:pt x="541" y="1321"/>
                  </a:lnTo>
                  <a:lnTo>
                    <a:pt x="471" y="1252"/>
                  </a:lnTo>
                  <a:lnTo>
                    <a:pt x="405" y="1178"/>
                  </a:lnTo>
                  <a:lnTo>
                    <a:pt x="344" y="1102"/>
                  </a:lnTo>
                  <a:lnTo>
                    <a:pt x="288" y="1022"/>
                  </a:lnTo>
                  <a:lnTo>
                    <a:pt x="235" y="938"/>
                  </a:lnTo>
                  <a:lnTo>
                    <a:pt x="188" y="851"/>
                  </a:lnTo>
                  <a:lnTo>
                    <a:pt x="146" y="762"/>
                  </a:lnTo>
                  <a:lnTo>
                    <a:pt x="108" y="669"/>
                  </a:lnTo>
                  <a:lnTo>
                    <a:pt x="76" y="574"/>
                  </a:lnTo>
                  <a:lnTo>
                    <a:pt x="49" y="476"/>
                  </a:lnTo>
                  <a:lnTo>
                    <a:pt x="28" y="376"/>
                  </a:lnTo>
                  <a:lnTo>
                    <a:pt x="13" y="274"/>
                  </a:lnTo>
                  <a:lnTo>
                    <a:pt x="3" y="171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46">
              <a:extLst>
                <a:ext uri="{FF2B5EF4-FFF2-40B4-BE49-F238E27FC236}">
                  <a16:creationId xmlns:a16="http://schemas.microsoft.com/office/drawing/2014/main" id="{CDDC467A-B53E-283F-12C8-D913866EF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238" y="2660650"/>
              <a:ext cx="592138" cy="317500"/>
            </a:xfrm>
            <a:custGeom>
              <a:avLst/>
              <a:gdLst>
                <a:gd name="T0" fmla="*/ 1729 w 3351"/>
                <a:gd name="T1" fmla="*/ 3 h 1793"/>
                <a:gd name="T2" fmla="*/ 1935 w 3351"/>
                <a:gd name="T3" fmla="*/ 28 h 1793"/>
                <a:gd name="T4" fmla="*/ 2132 w 3351"/>
                <a:gd name="T5" fmla="*/ 76 h 1793"/>
                <a:gd name="T6" fmla="*/ 2320 w 3351"/>
                <a:gd name="T7" fmla="*/ 145 h 1793"/>
                <a:gd name="T8" fmla="*/ 2496 w 3351"/>
                <a:gd name="T9" fmla="*/ 235 h 1793"/>
                <a:gd name="T10" fmla="*/ 2660 w 3351"/>
                <a:gd name="T11" fmla="*/ 345 h 1793"/>
                <a:gd name="T12" fmla="*/ 2810 w 3351"/>
                <a:gd name="T13" fmla="*/ 471 h 1793"/>
                <a:gd name="T14" fmla="*/ 2946 w 3351"/>
                <a:gd name="T15" fmla="*/ 613 h 1793"/>
                <a:gd name="T16" fmla="*/ 3063 w 3351"/>
                <a:gd name="T17" fmla="*/ 771 h 1793"/>
                <a:gd name="T18" fmla="*/ 3163 w 3351"/>
                <a:gd name="T19" fmla="*/ 941 h 1793"/>
                <a:gd name="T20" fmla="*/ 3243 w 3351"/>
                <a:gd name="T21" fmla="*/ 1124 h 1793"/>
                <a:gd name="T22" fmla="*/ 3302 w 3351"/>
                <a:gd name="T23" fmla="*/ 1316 h 1793"/>
                <a:gd name="T24" fmla="*/ 3338 w 3351"/>
                <a:gd name="T25" fmla="*/ 1517 h 1793"/>
                <a:gd name="T26" fmla="*/ 3351 w 3351"/>
                <a:gd name="T27" fmla="*/ 1726 h 1793"/>
                <a:gd name="T28" fmla="*/ 3204 w 3351"/>
                <a:gd name="T29" fmla="*/ 1785 h 1793"/>
                <a:gd name="T30" fmla="*/ 3201 w 3351"/>
                <a:gd name="T31" fmla="*/ 1622 h 1793"/>
                <a:gd name="T32" fmla="*/ 3174 w 3351"/>
                <a:gd name="T33" fmla="*/ 1420 h 1793"/>
                <a:gd name="T34" fmla="*/ 3123 w 3351"/>
                <a:gd name="T35" fmla="*/ 1227 h 1793"/>
                <a:gd name="T36" fmla="*/ 3050 w 3351"/>
                <a:gd name="T37" fmla="*/ 1044 h 1793"/>
                <a:gd name="T38" fmla="*/ 2955 w 3351"/>
                <a:gd name="T39" fmla="*/ 873 h 1793"/>
                <a:gd name="T40" fmla="*/ 2839 w 3351"/>
                <a:gd name="T41" fmla="*/ 716 h 1793"/>
                <a:gd name="T42" fmla="*/ 2707 w 3351"/>
                <a:gd name="T43" fmla="*/ 576 h 1793"/>
                <a:gd name="T44" fmla="*/ 2558 w 3351"/>
                <a:gd name="T45" fmla="*/ 452 h 1793"/>
                <a:gd name="T46" fmla="*/ 2394 w 3351"/>
                <a:gd name="T47" fmla="*/ 346 h 1793"/>
                <a:gd name="T48" fmla="*/ 2217 w 3351"/>
                <a:gd name="T49" fmla="*/ 262 h 1793"/>
                <a:gd name="T50" fmla="*/ 2029 w 3351"/>
                <a:gd name="T51" fmla="*/ 199 h 1793"/>
                <a:gd name="T52" fmla="*/ 1830 w 3351"/>
                <a:gd name="T53" fmla="*/ 160 h 1793"/>
                <a:gd name="T54" fmla="*/ 1623 w 3351"/>
                <a:gd name="T55" fmla="*/ 147 h 1793"/>
                <a:gd name="T56" fmla="*/ 1432 w 3351"/>
                <a:gd name="T57" fmla="*/ 159 h 1793"/>
                <a:gd name="T58" fmla="*/ 1246 w 3351"/>
                <a:gd name="T59" fmla="*/ 192 h 1793"/>
                <a:gd name="T60" fmla="*/ 1067 w 3351"/>
                <a:gd name="T61" fmla="*/ 249 h 1793"/>
                <a:gd name="T62" fmla="*/ 897 w 3351"/>
                <a:gd name="T63" fmla="*/ 325 h 1793"/>
                <a:gd name="T64" fmla="*/ 736 w 3351"/>
                <a:gd name="T65" fmla="*/ 421 h 1793"/>
                <a:gd name="T66" fmla="*/ 588 w 3351"/>
                <a:gd name="T67" fmla="*/ 537 h 1793"/>
                <a:gd name="T68" fmla="*/ 453 w 3351"/>
                <a:gd name="T69" fmla="*/ 670 h 1793"/>
                <a:gd name="T70" fmla="*/ 317 w 3351"/>
                <a:gd name="T71" fmla="*/ 851 h 1793"/>
                <a:gd name="T72" fmla="*/ 684 w 3351"/>
                <a:gd name="T73" fmla="*/ 934 h 1793"/>
                <a:gd name="T74" fmla="*/ 160 w 3351"/>
                <a:gd name="T75" fmla="*/ 1029 h 1793"/>
                <a:gd name="T76" fmla="*/ 120 w 3351"/>
                <a:gd name="T77" fmla="*/ 1016 h 1793"/>
                <a:gd name="T78" fmla="*/ 94 w 3351"/>
                <a:gd name="T79" fmla="*/ 988 h 1793"/>
                <a:gd name="T80" fmla="*/ 0 w 3351"/>
                <a:gd name="T81" fmla="*/ 471 h 1793"/>
                <a:gd name="T82" fmla="*/ 206 w 3351"/>
                <a:gd name="T83" fmla="*/ 745 h 1793"/>
                <a:gd name="T84" fmla="*/ 330 w 3351"/>
                <a:gd name="T85" fmla="*/ 578 h 1793"/>
                <a:gd name="T86" fmla="*/ 470 w 3351"/>
                <a:gd name="T87" fmla="*/ 438 h 1793"/>
                <a:gd name="T88" fmla="*/ 624 w 3351"/>
                <a:gd name="T89" fmla="*/ 317 h 1793"/>
                <a:gd name="T90" fmla="*/ 788 w 3351"/>
                <a:gd name="T91" fmla="*/ 214 h 1793"/>
                <a:gd name="T92" fmla="*/ 961 w 3351"/>
                <a:gd name="T93" fmla="*/ 131 h 1793"/>
                <a:gd name="T94" fmla="*/ 1142 w 3351"/>
                <a:gd name="T95" fmla="*/ 67 h 1793"/>
                <a:gd name="T96" fmla="*/ 1331 w 3351"/>
                <a:gd name="T97" fmla="*/ 24 h 1793"/>
                <a:gd name="T98" fmla="*/ 1526 w 3351"/>
                <a:gd name="T99" fmla="*/ 3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51" h="1793">
                  <a:moveTo>
                    <a:pt x="1623" y="0"/>
                  </a:moveTo>
                  <a:lnTo>
                    <a:pt x="1729" y="3"/>
                  </a:lnTo>
                  <a:lnTo>
                    <a:pt x="1833" y="13"/>
                  </a:lnTo>
                  <a:lnTo>
                    <a:pt x="1935" y="28"/>
                  </a:lnTo>
                  <a:lnTo>
                    <a:pt x="2035" y="50"/>
                  </a:lnTo>
                  <a:lnTo>
                    <a:pt x="2132" y="76"/>
                  </a:lnTo>
                  <a:lnTo>
                    <a:pt x="2227" y="108"/>
                  </a:lnTo>
                  <a:lnTo>
                    <a:pt x="2320" y="145"/>
                  </a:lnTo>
                  <a:lnTo>
                    <a:pt x="2409" y="188"/>
                  </a:lnTo>
                  <a:lnTo>
                    <a:pt x="2496" y="235"/>
                  </a:lnTo>
                  <a:lnTo>
                    <a:pt x="2580" y="288"/>
                  </a:lnTo>
                  <a:lnTo>
                    <a:pt x="2660" y="345"/>
                  </a:lnTo>
                  <a:lnTo>
                    <a:pt x="2738" y="406"/>
                  </a:lnTo>
                  <a:lnTo>
                    <a:pt x="2810" y="471"/>
                  </a:lnTo>
                  <a:lnTo>
                    <a:pt x="2879" y="541"/>
                  </a:lnTo>
                  <a:lnTo>
                    <a:pt x="2946" y="613"/>
                  </a:lnTo>
                  <a:lnTo>
                    <a:pt x="3006" y="690"/>
                  </a:lnTo>
                  <a:lnTo>
                    <a:pt x="3063" y="771"/>
                  </a:lnTo>
                  <a:lnTo>
                    <a:pt x="3116" y="855"/>
                  </a:lnTo>
                  <a:lnTo>
                    <a:pt x="3163" y="941"/>
                  </a:lnTo>
                  <a:lnTo>
                    <a:pt x="3205" y="1031"/>
                  </a:lnTo>
                  <a:lnTo>
                    <a:pt x="3243" y="1124"/>
                  </a:lnTo>
                  <a:lnTo>
                    <a:pt x="3275" y="1218"/>
                  </a:lnTo>
                  <a:lnTo>
                    <a:pt x="3302" y="1316"/>
                  </a:lnTo>
                  <a:lnTo>
                    <a:pt x="3323" y="1416"/>
                  </a:lnTo>
                  <a:lnTo>
                    <a:pt x="3338" y="1517"/>
                  </a:lnTo>
                  <a:lnTo>
                    <a:pt x="3348" y="1621"/>
                  </a:lnTo>
                  <a:lnTo>
                    <a:pt x="3351" y="1726"/>
                  </a:lnTo>
                  <a:lnTo>
                    <a:pt x="3351" y="1793"/>
                  </a:lnTo>
                  <a:lnTo>
                    <a:pt x="3204" y="1785"/>
                  </a:lnTo>
                  <a:lnTo>
                    <a:pt x="3204" y="1726"/>
                  </a:lnTo>
                  <a:lnTo>
                    <a:pt x="3201" y="1622"/>
                  </a:lnTo>
                  <a:lnTo>
                    <a:pt x="3190" y="1521"/>
                  </a:lnTo>
                  <a:lnTo>
                    <a:pt x="3174" y="1420"/>
                  </a:lnTo>
                  <a:lnTo>
                    <a:pt x="3151" y="1322"/>
                  </a:lnTo>
                  <a:lnTo>
                    <a:pt x="3123" y="1227"/>
                  </a:lnTo>
                  <a:lnTo>
                    <a:pt x="3089" y="1134"/>
                  </a:lnTo>
                  <a:lnTo>
                    <a:pt x="3050" y="1044"/>
                  </a:lnTo>
                  <a:lnTo>
                    <a:pt x="3004" y="957"/>
                  </a:lnTo>
                  <a:lnTo>
                    <a:pt x="2955" y="873"/>
                  </a:lnTo>
                  <a:lnTo>
                    <a:pt x="2899" y="793"/>
                  </a:lnTo>
                  <a:lnTo>
                    <a:pt x="2839" y="716"/>
                  </a:lnTo>
                  <a:lnTo>
                    <a:pt x="2775" y="644"/>
                  </a:lnTo>
                  <a:lnTo>
                    <a:pt x="2707" y="576"/>
                  </a:lnTo>
                  <a:lnTo>
                    <a:pt x="2635" y="511"/>
                  </a:lnTo>
                  <a:lnTo>
                    <a:pt x="2558" y="452"/>
                  </a:lnTo>
                  <a:lnTo>
                    <a:pt x="2477" y="396"/>
                  </a:lnTo>
                  <a:lnTo>
                    <a:pt x="2394" y="346"/>
                  </a:lnTo>
                  <a:lnTo>
                    <a:pt x="2307" y="302"/>
                  </a:lnTo>
                  <a:lnTo>
                    <a:pt x="2217" y="262"/>
                  </a:lnTo>
                  <a:lnTo>
                    <a:pt x="2124" y="227"/>
                  </a:lnTo>
                  <a:lnTo>
                    <a:pt x="2029" y="199"/>
                  </a:lnTo>
                  <a:lnTo>
                    <a:pt x="1931" y="177"/>
                  </a:lnTo>
                  <a:lnTo>
                    <a:pt x="1830" y="160"/>
                  </a:lnTo>
                  <a:lnTo>
                    <a:pt x="1728" y="150"/>
                  </a:lnTo>
                  <a:lnTo>
                    <a:pt x="1623" y="147"/>
                  </a:lnTo>
                  <a:lnTo>
                    <a:pt x="1528" y="150"/>
                  </a:lnTo>
                  <a:lnTo>
                    <a:pt x="1432" y="159"/>
                  </a:lnTo>
                  <a:lnTo>
                    <a:pt x="1339" y="173"/>
                  </a:lnTo>
                  <a:lnTo>
                    <a:pt x="1246" y="192"/>
                  </a:lnTo>
                  <a:lnTo>
                    <a:pt x="1155" y="218"/>
                  </a:lnTo>
                  <a:lnTo>
                    <a:pt x="1067" y="249"/>
                  </a:lnTo>
                  <a:lnTo>
                    <a:pt x="981" y="285"/>
                  </a:lnTo>
                  <a:lnTo>
                    <a:pt x="897" y="325"/>
                  </a:lnTo>
                  <a:lnTo>
                    <a:pt x="815" y="371"/>
                  </a:lnTo>
                  <a:lnTo>
                    <a:pt x="736" y="421"/>
                  </a:lnTo>
                  <a:lnTo>
                    <a:pt x="660" y="477"/>
                  </a:lnTo>
                  <a:lnTo>
                    <a:pt x="588" y="537"/>
                  </a:lnTo>
                  <a:lnTo>
                    <a:pt x="519" y="601"/>
                  </a:lnTo>
                  <a:lnTo>
                    <a:pt x="453" y="670"/>
                  </a:lnTo>
                  <a:lnTo>
                    <a:pt x="391" y="743"/>
                  </a:lnTo>
                  <a:lnTo>
                    <a:pt x="317" y="851"/>
                  </a:lnTo>
                  <a:lnTo>
                    <a:pt x="655" y="787"/>
                  </a:lnTo>
                  <a:lnTo>
                    <a:pt x="684" y="934"/>
                  </a:lnTo>
                  <a:lnTo>
                    <a:pt x="184" y="1029"/>
                  </a:lnTo>
                  <a:lnTo>
                    <a:pt x="160" y="1029"/>
                  </a:lnTo>
                  <a:lnTo>
                    <a:pt x="139" y="1025"/>
                  </a:lnTo>
                  <a:lnTo>
                    <a:pt x="120" y="1016"/>
                  </a:lnTo>
                  <a:lnTo>
                    <a:pt x="105" y="1003"/>
                  </a:lnTo>
                  <a:lnTo>
                    <a:pt x="94" y="988"/>
                  </a:lnTo>
                  <a:lnTo>
                    <a:pt x="88" y="970"/>
                  </a:lnTo>
                  <a:lnTo>
                    <a:pt x="0" y="471"/>
                  </a:lnTo>
                  <a:lnTo>
                    <a:pt x="148" y="440"/>
                  </a:lnTo>
                  <a:lnTo>
                    <a:pt x="206" y="745"/>
                  </a:lnTo>
                  <a:lnTo>
                    <a:pt x="265" y="654"/>
                  </a:lnTo>
                  <a:lnTo>
                    <a:pt x="330" y="578"/>
                  </a:lnTo>
                  <a:lnTo>
                    <a:pt x="399" y="505"/>
                  </a:lnTo>
                  <a:lnTo>
                    <a:pt x="470" y="438"/>
                  </a:lnTo>
                  <a:lnTo>
                    <a:pt x="546" y="375"/>
                  </a:lnTo>
                  <a:lnTo>
                    <a:pt x="624" y="317"/>
                  </a:lnTo>
                  <a:lnTo>
                    <a:pt x="705" y="264"/>
                  </a:lnTo>
                  <a:lnTo>
                    <a:pt x="788" y="214"/>
                  </a:lnTo>
                  <a:lnTo>
                    <a:pt x="873" y="170"/>
                  </a:lnTo>
                  <a:lnTo>
                    <a:pt x="961" y="131"/>
                  </a:lnTo>
                  <a:lnTo>
                    <a:pt x="1051" y="97"/>
                  </a:lnTo>
                  <a:lnTo>
                    <a:pt x="1142" y="67"/>
                  </a:lnTo>
                  <a:lnTo>
                    <a:pt x="1236" y="43"/>
                  </a:lnTo>
                  <a:lnTo>
                    <a:pt x="1331" y="24"/>
                  </a:lnTo>
                  <a:lnTo>
                    <a:pt x="1428" y="11"/>
                  </a:lnTo>
                  <a:lnTo>
                    <a:pt x="1526" y="3"/>
                  </a:lnTo>
                  <a:lnTo>
                    <a:pt x="16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47">
              <a:extLst>
                <a:ext uri="{FF2B5EF4-FFF2-40B4-BE49-F238E27FC236}">
                  <a16:creationId xmlns:a16="http://schemas.microsoft.com/office/drawing/2014/main" id="{F8290E46-2F26-5125-EB33-E89055EB3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2840038"/>
              <a:ext cx="25400" cy="2508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48">
              <a:extLst>
                <a:ext uri="{FF2B5EF4-FFF2-40B4-BE49-F238E27FC236}">
                  <a16:creationId xmlns:a16="http://schemas.microsoft.com/office/drawing/2014/main" id="{A632EFA2-B40C-9945-CC2C-68DA6B1BF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838" y="2924175"/>
              <a:ext cx="26988" cy="1666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49">
              <a:extLst>
                <a:ext uri="{FF2B5EF4-FFF2-40B4-BE49-F238E27FC236}">
                  <a16:creationId xmlns:a16="http://schemas.microsoft.com/office/drawing/2014/main" id="{905B2510-BA2F-99C0-1A06-8D9C5BC2E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4325" y="2882900"/>
              <a:ext cx="26988" cy="2079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50">
              <a:extLst>
                <a:ext uri="{FF2B5EF4-FFF2-40B4-BE49-F238E27FC236}">
                  <a16:creationId xmlns:a16="http://schemas.microsoft.com/office/drawing/2014/main" id="{4E68909F-6869-D64D-797E-05EC002A7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813" y="2924175"/>
              <a:ext cx="25400" cy="1666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6" name="Freeform 494">
            <a:extLst>
              <a:ext uri="{FF2B5EF4-FFF2-40B4-BE49-F238E27FC236}">
                <a16:creationId xmlns:a16="http://schemas.microsoft.com/office/drawing/2014/main" id="{DC85F6C1-8837-B180-02FC-402A58543EEA}"/>
              </a:ext>
            </a:extLst>
          </p:cNvPr>
          <p:cNvSpPr>
            <a:spLocks noEditPoints="1"/>
          </p:cNvSpPr>
          <p:nvPr/>
        </p:nvSpPr>
        <p:spPr bwMode="auto">
          <a:xfrm>
            <a:off x="7509204" y="3758366"/>
            <a:ext cx="382659" cy="516712"/>
          </a:xfrm>
          <a:custGeom>
            <a:avLst/>
            <a:gdLst>
              <a:gd name="T0" fmla="*/ 235 w 236"/>
              <a:gd name="T1" fmla="*/ 252 h 320"/>
              <a:gd name="T2" fmla="*/ 215 w 236"/>
              <a:gd name="T3" fmla="*/ 138 h 320"/>
              <a:gd name="T4" fmla="*/ 147 w 236"/>
              <a:gd name="T5" fmla="*/ 46 h 320"/>
              <a:gd name="T6" fmla="*/ 151 w 236"/>
              <a:gd name="T7" fmla="*/ 32 h 320"/>
              <a:gd name="T8" fmla="*/ 119 w 236"/>
              <a:gd name="T9" fmla="*/ 0 h 320"/>
              <a:gd name="T10" fmla="*/ 87 w 236"/>
              <a:gd name="T11" fmla="*/ 32 h 320"/>
              <a:gd name="T12" fmla="*/ 90 w 236"/>
              <a:gd name="T13" fmla="*/ 46 h 320"/>
              <a:gd name="T14" fmla="*/ 23 w 236"/>
              <a:gd name="T15" fmla="*/ 138 h 320"/>
              <a:gd name="T16" fmla="*/ 2 w 236"/>
              <a:gd name="T17" fmla="*/ 252 h 320"/>
              <a:gd name="T18" fmla="*/ 7 w 236"/>
              <a:gd name="T19" fmla="*/ 265 h 320"/>
              <a:gd name="T20" fmla="*/ 77 w 236"/>
              <a:gd name="T21" fmla="*/ 283 h 320"/>
              <a:gd name="T22" fmla="*/ 119 w 236"/>
              <a:gd name="T23" fmla="*/ 320 h 320"/>
              <a:gd name="T24" fmla="*/ 161 w 236"/>
              <a:gd name="T25" fmla="*/ 281 h 320"/>
              <a:gd name="T26" fmla="*/ 229 w 236"/>
              <a:gd name="T27" fmla="*/ 266 h 320"/>
              <a:gd name="T28" fmla="*/ 235 w 236"/>
              <a:gd name="T29" fmla="*/ 261 h 320"/>
              <a:gd name="T30" fmla="*/ 235 w 236"/>
              <a:gd name="T31" fmla="*/ 252 h 320"/>
              <a:gd name="T32" fmla="*/ 108 w 236"/>
              <a:gd name="T33" fmla="*/ 32 h 320"/>
              <a:gd name="T34" fmla="*/ 119 w 236"/>
              <a:gd name="T35" fmla="*/ 21 h 320"/>
              <a:gd name="T36" fmla="*/ 129 w 236"/>
              <a:gd name="T37" fmla="*/ 32 h 320"/>
              <a:gd name="T38" fmla="*/ 119 w 236"/>
              <a:gd name="T39" fmla="*/ 42 h 320"/>
              <a:gd name="T40" fmla="*/ 108 w 236"/>
              <a:gd name="T41" fmla="*/ 32 h 320"/>
              <a:gd name="T42" fmla="*/ 119 w 236"/>
              <a:gd name="T43" fmla="*/ 298 h 320"/>
              <a:gd name="T44" fmla="*/ 99 w 236"/>
              <a:gd name="T45" fmla="*/ 284 h 320"/>
              <a:gd name="T46" fmla="*/ 112 w 236"/>
              <a:gd name="T47" fmla="*/ 285 h 320"/>
              <a:gd name="T48" fmla="*/ 139 w 236"/>
              <a:gd name="T49" fmla="*/ 283 h 320"/>
              <a:gd name="T50" fmla="*/ 119 w 236"/>
              <a:gd name="T51" fmla="*/ 298 h 320"/>
              <a:gd name="T52" fmla="*/ 25 w 236"/>
              <a:gd name="T53" fmla="*/ 249 h 320"/>
              <a:gd name="T54" fmla="*/ 44 w 236"/>
              <a:gd name="T55" fmla="*/ 138 h 320"/>
              <a:gd name="T56" fmla="*/ 119 w 236"/>
              <a:gd name="T57" fmla="*/ 64 h 320"/>
              <a:gd name="T58" fmla="*/ 193 w 236"/>
              <a:gd name="T59" fmla="*/ 138 h 320"/>
              <a:gd name="T60" fmla="*/ 212 w 236"/>
              <a:gd name="T61" fmla="*/ 249 h 320"/>
              <a:gd name="T62" fmla="*/ 25 w 236"/>
              <a:gd name="T63" fmla="*/ 249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36" h="320">
                <a:moveTo>
                  <a:pt x="235" y="252"/>
                </a:moveTo>
                <a:cubicBezTo>
                  <a:pt x="235" y="252"/>
                  <a:pt x="215" y="190"/>
                  <a:pt x="215" y="138"/>
                </a:cubicBezTo>
                <a:cubicBezTo>
                  <a:pt x="215" y="93"/>
                  <a:pt x="187" y="57"/>
                  <a:pt x="147" y="46"/>
                </a:cubicBezTo>
                <a:cubicBezTo>
                  <a:pt x="149" y="42"/>
                  <a:pt x="151" y="37"/>
                  <a:pt x="151" y="32"/>
                </a:cubicBezTo>
                <a:cubicBezTo>
                  <a:pt x="151" y="14"/>
                  <a:pt x="136" y="0"/>
                  <a:pt x="119" y="0"/>
                </a:cubicBezTo>
                <a:cubicBezTo>
                  <a:pt x="101" y="0"/>
                  <a:pt x="87" y="14"/>
                  <a:pt x="87" y="32"/>
                </a:cubicBezTo>
                <a:cubicBezTo>
                  <a:pt x="87" y="37"/>
                  <a:pt x="88" y="42"/>
                  <a:pt x="90" y="46"/>
                </a:cubicBezTo>
                <a:cubicBezTo>
                  <a:pt x="50" y="57"/>
                  <a:pt x="23" y="93"/>
                  <a:pt x="23" y="138"/>
                </a:cubicBezTo>
                <a:cubicBezTo>
                  <a:pt x="23" y="190"/>
                  <a:pt x="2" y="252"/>
                  <a:pt x="2" y="252"/>
                </a:cubicBezTo>
                <a:cubicBezTo>
                  <a:pt x="0" y="257"/>
                  <a:pt x="2" y="263"/>
                  <a:pt x="7" y="265"/>
                </a:cubicBezTo>
                <a:cubicBezTo>
                  <a:pt x="9" y="266"/>
                  <a:pt x="34" y="278"/>
                  <a:pt x="77" y="283"/>
                </a:cubicBezTo>
                <a:cubicBezTo>
                  <a:pt x="79" y="303"/>
                  <a:pt x="97" y="320"/>
                  <a:pt x="119" y="320"/>
                </a:cubicBezTo>
                <a:cubicBezTo>
                  <a:pt x="141" y="320"/>
                  <a:pt x="159" y="303"/>
                  <a:pt x="161" y="281"/>
                </a:cubicBezTo>
                <a:cubicBezTo>
                  <a:pt x="182" y="278"/>
                  <a:pt x="204" y="273"/>
                  <a:pt x="229" y="266"/>
                </a:cubicBezTo>
                <a:cubicBezTo>
                  <a:pt x="231" y="265"/>
                  <a:pt x="234" y="263"/>
                  <a:pt x="235" y="261"/>
                </a:cubicBezTo>
                <a:cubicBezTo>
                  <a:pt x="236" y="258"/>
                  <a:pt x="236" y="255"/>
                  <a:pt x="235" y="252"/>
                </a:cubicBezTo>
                <a:close/>
                <a:moveTo>
                  <a:pt x="108" y="32"/>
                </a:moveTo>
                <a:cubicBezTo>
                  <a:pt x="108" y="26"/>
                  <a:pt x="113" y="21"/>
                  <a:pt x="119" y="21"/>
                </a:cubicBezTo>
                <a:cubicBezTo>
                  <a:pt x="125" y="21"/>
                  <a:pt x="129" y="26"/>
                  <a:pt x="129" y="32"/>
                </a:cubicBezTo>
                <a:cubicBezTo>
                  <a:pt x="129" y="38"/>
                  <a:pt x="125" y="42"/>
                  <a:pt x="119" y="42"/>
                </a:cubicBezTo>
                <a:cubicBezTo>
                  <a:pt x="113" y="42"/>
                  <a:pt x="108" y="38"/>
                  <a:pt x="108" y="32"/>
                </a:cubicBezTo>
                <a:close/>
                <a:moveTo>
                  <a:pt x="119" y="298"/>
                </a:moveTo>
                <a:cubicBezTo>
                  <a:pt x="109" y="298"/>
                  <a:pt x="102" y="292"/>
                  <a:pt x="99" y="284"/>
                </a:cubicBezTo>
                <a:cubicBezTo>
                  <a:pt x="103" y="284"/>
                  <a:pt x="107" y="285"/>
                  <a:pt x="112" y="285"/>
                </a:cubicBezTo>
                <a:cubicBezTo>
                  <a:pt x="120" y="285"/>
                  <a:pt x="129" y="284"/>
                  <a:pt x="139" y="283"/>
                </a:cubicBezTo>
                <a:cubicBezTo>
                  <a:pt x="136" y="292"/>
                  <a:pt x="128" y="298"/>
                  <a:pt x="119" y="298"/>
                </a:cubicBezTo>
                <a:close/>
                <a:moveTo>
                  <a:pt x="25" y="249"/>
                </a:moveTo>
                <a:cubicBezTo>
                  <a:pt x="31" y="229"/>
                  <a:pt x="44" y="182"/>
                  <a:pt x="44" y="138"/>
                </a:cubicBezTo>
                <a:cubicBezTo>
                  <a:pt x="44" y="94"/>
                  <a:pt x="75" y="64"/>
                  <a:pt x="119" y="64"/>
                </a:cubicBezTo>
                <a:cubicBezTo>
                  <a:pt x="163" y="64"/>
                  <a:pt x="193" y="94"/>
                  <a:pt x="193" y="138"/>
                </a:cubicBezTo>
                <a:cubicBezTo>
                  <a:pt x="193" y="181"/>
                  <a:pt x="206" y="228"/>
                  <a:pt x="212" y="249"/>
                </a:cubicBezTo>
                <a:cubicBezTo>
                  <a:pt x="116" y="276"/>
                  <a:pt x="48" y="258"/>
                  <a:pt x="25" y="24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D0506DD-AA09-D339-CEE3-8AE0961900F2}"/>
              </a:ext>
            </a:extLst>
          </p:cNvPr>
          <p:cNvGrpSpPr/>
          <p:nvPr userDrawn="1"/>
        </p:nvGrpSpPr>
        <p:grpSpPr>
          <a:xfrm>
            <a:off x="8392976" y="1609124"/>
            <a:ext cx="616724" cy="616724"/>
            <a:chOff x="9085263" y="2676525"/>
            <a:chExt cx="579437" cy="579438"/>
          </a:xfrm>
          <a:solidFill>
            <a:schemeClr val="tx1"/>
          </a:solidFill>
        </p:grpSpPr>
        <p:sp>
          <p:nvSpPr>
            <p:cNvPr id="34" name="Freeform 98">
              <a:extLst>
                <a:ext uri="{FF2B5EF4-FFF2-40B4-BE49-F238E27FC236}">
                  <a16:creationId xmlns:a16="http://schemas.microsoft.com/office/drawing/2014/main" id="{CE1EECEB-A506-E21F-87EC-23E56BF81B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85263" y="2676525"/>
              <a:ext cx="579437" cy="579438"/>
            </a:xfrm>
            <a:custGeom>
              <a:avLst/>
              <a:gdLst>
                <a:gd name="T0" fmla="*/ 199 w 3650"/>
                <a:gd name="T1" fmla="*/ 3163 h 3649"/>
                <a:gd name="T2" fmla="*/ 212 w 3650"/>
                <a:gd name="T3" fmla="*/ 3337 h 3649"/>
                <a:gd name="T4" fmla="*/ 345 w 3650"/>
                <a:gd name="T5" fmla="*/ 3450 h 3649"/>
                <a:gd name="T6" fmla="*/ 518 w 3650"/>
                <a:gd name="T7" fmla="*/ 3437 h 3649"/>
                <a:gd name="T8" fmla="*/ 941 w 3650"/>
                <a:gd name="T9" fmla="*/ 2387 h 3649"/>
                <a:gd name="T10" fmla="*/ 2326 w 3650"/>
                <a:gd name="T11" fmla="*/ 187 h 3649"/>
                <a:gd name="T12" fmla="*/ 1968 w 3650"/>
                <a:gd name="T13" fmla="*/ 245 h 3649"/>
                <a:gd name="T14" fmla="*/ 1639 w 3650"/>
                <a:gd name="T15" fmla="*/ 418 h 3649"/>
                <a:gd name="T16" fmla="*/ 1369 w 3650"/>
                <a:gd name="T17" fmla="*/ 710 h 3649"/>
                <a:gd name="T18" fmla="*/ 1216 w 3650"/>
                <a:gd name="T19" fmla="*/ 1080 h 3649"/>
                <a:gd name="T20" fmla="*/ 1201 w 3650"/>
                <a:gd name="T21" fmla="*/ 1487 h 3649"/>
                <a:gd name="T22" fmla="*/ 1327 w 3650"/>
                <a:gd name="T23" fmla="*/ 1867 h 3649"/>
                <a:gd name="T24" fmla="*/ 1582 w 3650"/>
                <a:gd name="T25" fmla="*/ 2181 h 3649"/>
                <a:gd name="T26" fmla="*/ 1916 w 3650"/>
                <a:gd name="T27" fmla="*/ 2383 h 3649"/>
                <a:gd name="T28" fmla="*/ 2288 w 3650"/>
                <a:gd name="T29" fmla="*/ 2458 h 3649"/>
                <a:gd name="T30" fmla="*/ 2663 w 3650"/>
                <a:gd name="T31" fmla="*/ 2408 h 3649"/>
                <a:gd name="T32" fmla="*/ 3007 w 3650"/>
                <a:gd name="T33" fmla="*/ 2232 h 3649"/>
                <a:gd name="T34" fmla="*/ 3283 w 3650"/>
                <a:gd name="T35" fmla="*/ 1936 h 3649"/>
                <a:gd name="T36" fmla="*/ 3437 w 3650"/>
                <a:gd name="T37" fmla="*/ 1566 h 3649"/>
                <a:gd name="T38" fmla="*/ 3451 w 3650"/>
                <a:gd name="T39" fmla="*/ 1159 h 3649"/>
                <a:gd name="T40" fmla="*/ 3324 w 3650"/>
                <a:gd name="T41" fmla="*/ 779 h 3649"/>
                <a:gd name="T42" fmla="*/ 3073 w 3650"/>
                <a:gd name="T43" fmla="*/ 467 h 3649"/>
                <a:gd name="T44" fmla="*/ 2754 w 3650"/>
                <a:gd name="T45" fmla="*/ 270 h 3649"/>
                <a:gd name="T46" fmla="*/ 2399 w 3650"/>
                <a:gd name="T47" fmla="*/ 189 h 3649"/>
                <a:gd name="T48" fmla="*/ 2579 w 3650"/>
                <a:gd name="T49" fmla="*/ 23 h 3649"/>
                <a:gd name="T50" fmla="*/ 2980 w 3650"/>
                <a:gd name="T51" fmla="*/ 172 h 3649"/>
                <a:gd name="T52" fmla="*/ 3323 w 3650"/>
                <a:gd name="T53" fmla="*/ 451 h 3649"/>
                <a:gd name="T54" fmla="*/ 3549 w 3650"/>
                <a:gd name="T55" fmla="*/ 816 h 3649"/>
                <a:gd name="T56" fmla="*/ 3647 w 3650"/>
                <a:gd name="T57" fmla="*/ 1236 h 3649"/>
                <a:gd name="T58" fmla="*/ 3605 w 3650"/>
                <a:gd name="T59" fmla="*/ 1667 h 3649"/>
                <a:gd name="T60" fmla="*/ 3429 w 3650"/>
                <a:gd name="T61" fmla="*/ 2057 h 3649"/>
                <a:gd name="T62" fmla="*/ 3127 w 3650"/>
                <a:gd name="T63" fmla="*/ 2378 h 3649"/>
                <a:gd name="T64" fmla="*/ 2744 w 3650"/>
                <a:gd name="T65" fmla="*/ 2579 h 3649"/>
                <a:gd name="T66" fmla="*/ 2326 w 3650"/>
                <a:gd name="T67" fmla="*/ 2647 h 3649"/>
                <a:gd name="T68" fmla="*/ 1909 w 3650"/>
                <a:gd name="T69" fmla="*/ 2579 h 3649"/>
                <a:gd name="T70" fmla="*/ 1527 w 3650"/>
                <a:gd name="T71" fmla="*/ 2379 h 3649"/>
                <a:gd name="T72" fmla="*/ 1482 w 3650"/>
                <a:gd name="T73" fmla="*/ 2672 h 3649"/>
                <a:gd name="T74" fmla="*/ 1473 w 3650"/>
                <a:gd name="T75" fmla="*/ 2760 h 3649"/>
                <a:gd name="T76" fmla="*/ 595 w 3650"/>
                <a:gd name="T77" fmla="*/ 3608 h 3649"/>
                <a:gd name="T78" fmla="*/ 368 w 3650"/>
                <a:gd name="T79" fmla="*/ 3647 h 3649"/>
                <a:gd name="T80" fmla="*/ 157 w 3650"/>
                <a:gd name="T81" fmla="*/ 3558 h 3649"/>
                <a:gd name="T82" fmla="*/ 23 w 3650"/>
                <a:gd name="T83" fmla="*/ 3371 h 3649"/>
                <a:gd name="T84" fmla="*/ 10 w 3650"/>
                <a:gd name="T85" fmla="*/ 3141 h 3649"/>
                <a:gd name="T86" fmla="*/ 122 w 3650"/>
                <a:gd name="T87" fmla="*/ 2940 h 3649"/>
                <a:gd name="T88" fmla="*/ 941 w 3650"/>
                <a:gd name="T89" fmla="*/ 2160 h 3649"/>
                <a:gd name="T90" fmla="*/ 1168 w 3650"/>
                <a:gd name="T91" fmla="*/ 2348 h 3649"/>
                <a:gd name="T92" fmla="*/ 1136 w 3650"/>
                <a:gd name="T93" fmla="*/ 1905 h 3649"/>
                <a:gd name="T94" fmla="*/ 1013 w 3650"/>
                <a:gd name="T95" fmla="*/ 1497 h 3649"/>
                <a:gd name="T96" fmla="*/ 1028 w 3650"/>
                <a:gd name="T97" fmla="*/ 1063 h 3649"/>
                <a:gd name="T98" fmla="*/ 1178 w 3650"/>
                <a:gd name="T99" fmla="*/ 662 h 3649"/>
                <a:gd name="T100" fmla="*/ 1456 w 3650"/>
                <a:gd name="T101" fmla="*/ 325 h 3649"/>
                <a:gd name="T102" fmla="*/ 1827 w 3650"/>
                <a:gd name="T103" fmla="*/ 96 h 3649"/>
                <a:gd name="T104" fmla="*/ 2241 w 3650"/>
                <a:gd name="T105" fmla="*/ 2 h 3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50" h="3649">
                  <a:moveTo>
                    <a:pt x="675" y="2654"/>
                  </a:moveTo>
                  <a:lnTo>
                    <a:pt x="254" y="3073"/>
                  </a:lnTo>
                  <a:lnTo>
                    <a:pt x="231" y="3100"/>
                  </a:lnTo>
                  <a:lnTo>
                    <a:pt x="212" y="3131"/>
                  </a:lnTo>
                  <a:lnTo>
                    <a:pt x="199" y="3163"/>
                  </a:lnTo>
                  <a:lnTo>
                    <a:pt x="190" y="3198"/>
                  </a:lnTo>
                  <a:lnTo>
                    <a:pt x="188" y="3234"/>
                  </a:lnTo>
                  <a:lnTo>
                    <a:pt x="190" y="3270"/>
                  </a:lnTo>
                  <a:lnTo>
                    <a:pt x="199" y="3304"/>
                  </a:lnTo>
                  <a:lnTo>
                    <a:pt x="212" y="3337"/>
                  </a:lnTo>
                  <a:lnTo>
                    <a:pt x="231" y="3367"/>
                  </a:lnTo>
                  <a:lnTo>
                    <a:pt x="254" y="3395"/>
                  </a:lnTo>
                  <a:lnTo>
                    <a:pt x="282" y="3418"/>
                  </a:lnTo>
                  <a:lnTo>
                    <a:pt x="312" y="3437"/>
                  </a:lnTo>
                  <a:lnTo>
                    <a:pt x="345" y="3450"/>
                  </a:lnTo>
                  <a:lnTo>
                    <a:pt x="379" y="3459"/>
                  </a:lnTo>
                  <a:lnTo>
                    <a:pt x="415" y="3461"/>
                  </a:lnTo>
                  <a:lnTo>
                    <a:pt x="451" y="3459"/>
                  </a:lnTo>
                  <a:lnTo>
                    <a:pt x="486" y="3450"/>
                  </a:lnTo>
                  <a:lnTo>
                    <a:pt x="518" y="3437"/>
                  </a:lnTo>
                  <a:lnTo>
                    <a:pt x="549" y="3418"/>
                  </a:lnTo>
                  <a:lnTo>
                    <a:pt x="576" y="3395"/>
                  </a:lnTo>
                  <a:lnTo>
                    <a:pt x="995" y="2974"/>
                  </a:lnTo>
                  <a:lnTo>
                    <a:pt x="675" y="2654"/>
                  </a:lnTo>
                  <a:close/>
                  <a:moveTo>
                    <a:pt x="941" y="2387"/>
                  </a:moveTo>
                  <a:lnTo>
                    <a:pt x="807" y="2521"/>
                  </a:lnTo>
                  <a:lnTo>
                    <a:pt x="1128" y="2842"/>
                  </a:lnTo>
                  <a:lnTo>
                    <a:pt x="1262" y="2708"/>
                  </a:lnTo>
                  <a:lnTo>
                    <a:pt x="941" y="2387"/>
                  </a:lnTo>
                  <a:close/>
                  <a:moveTo>
                    <a:pt x="2326" y="187"/>
                  </a:moveTo>
                  <a:lnTo>
                    <a:pt x="2253" y="189"/>
                  </a:lnTo>
                  <a:lnTo>
                    <a:pt x="2181" y="197"/>
                  </a:lnTo>
                  <a:lnTo>
                    <a:pt x="2109" y="208"/>
                  </a:lnTo>
                  <a:lnTo>
                    <a:pt x="2037" y="225"/>
                  </a:lnTo>
                  <a:lnTo>
                    <a:pt x="1968" y="245"/>
                  </a:lnTo>
                  <a:lnTo>
                    <a:pt x="1898" y="270"/>
                  </a:lnTo>
                  <a:lnTo>
                    <a:pt x="1831" y="301"/>
                  </a:lnTo>
                  <a:lnTo>
                    <a:pt x="1764" y="335"/>
                  </a:lnTo>
                  <a:lnTo>
                    <a:pt x="1701" y="374"/>
                  </a:lnTo>
                  <a:lnTo>
                    <a:pt x="1639" y="418"/>
                  </a:lnTo>
                  <a:lnTo>
                    <a:pt x="1579" y="467"/>
                  </a:lnTo>
                  <a:lnTo>
                    <a:pt x="1523" y="520"/>
                  </a:lnTo>
                  <a:lnTo>
                    <a:pt x="1467" y="580"/>
                  </a:lnTo>
                  <a:lnTo>
                    <a:pt x="1415" y="644"/>
                  </a:lnTo>
                  <a:lnTo>
                    <a:pt x="1369" y="710"/>
                  </a:lnTo>
                  <a:lnTo>
                    <a:pt x="1327" y="779"/>
                  </a:lnTo>
                  <a:lnTo>
                    <a:pt x="1292" y="851"/>
                  </a:lnTo>
                  <a:lnTo>
                    <a:pt x="1261" y="926"/>
                  </a:lnTo>
                  <a:lnTo>
                    <a:pt x="1235" y="1002"/>
                  </a:lnTo>
                  <a:lnTo>
                    <a:pt x="1216" y="1080"/>
                  </a:lnTo>
                  <a:lnTo>
                    <a:pt x="1201" y="1159"/>
                  </a:lnTo>
                  <a:lnTo>
                    <a:pt x="1192" y="1241"/>
                  </a:lnTo>
                  <a:lnTo>
                    <a:pt x="1190" y="1323"/>
                  </a:lnTo>
                  <a:lnTo>
                    <a:pt x="1192" y="1405"/>
                  </a:lnTo>
                  <a:lnTo>
                    <a:pt x="1201" y="1487"/>
                  </a:lnTo>
                  <a:lnTo>
                    <a:pt x="1216" y="1566"/>
                  </a:lnTo>
                  <a:lnTo>
                    <a:pt x="1235" y="1645"/>
                  </a:lnTo>
                  <a:lnTo>
                    <a:pt x="1261" y="1721"/>
                  </a:lnTo>
                  <a:lnTo>
                    <a:pt x="1292" y="1795"/>
                  </a:lnTo>
                  <a:lnTo>
                    <a:pt x="1327" y="1867"/>
                  </a:lnTo>
                  <a:lnTo>
                    <a:pt x="1369" y="1936"/>
                  </a:lnTo>
                  <a:lnTo>
                    <a:pt x="1415" y="2003"/>
                  </a:lnTo>
                  <a:lnTo>
                    <a:pt x="1467" y="2066"/>
                  </a:lnTo>
                  <a:lnTo>
                    <a:pt x="1523" y="2126"/>
                  </a:lnTo>
                  <a:lnTo>
                    <a:pt x="1582" y="2181"/>
                  </a:lnTo>
                  <a:lnTo>
                    <a:pt x="1644" y="2232"/>
                  </a:lnTo>
                  <a:lnTo>
                    <a:pt x="1709" y="2277"/>
                  </a:lnTo>
                  <a:lnTo>
                    <a:pt x="1776" y="2317"/>
                  </a:lnTo>
                  <a:lnTo>
                    <a:pt x="1845" y="2353"/>
                  </a:lnTo>
                  <a:lnTo>
                    <a:pt x="1916" y="2383"/>
                  </a:lnTo>
                  <a:lnTo>
                    <a:pt x="1989" y="2408"/>
                  </a:lnTo>
                  <a:lnTo>
                    <a:pt x="2062" y="2428"/>
                  </a:lnTo>
                  <a:lnTo>
                    <a:pt x="2137" y="2443"/>
                  </a:lnTo>
                  <a:lnTo>
                    <a:pt x="2212" y="2453"/>
                  </a:lnTo>
                  <a:lnTo>
                    <a:pt x="2288" y="2458"/>
                  </a:lnTo>
                  <a:lnTo>
                    <a:pt x="2364" y="2458"/>
                  </a:lnTo>
                  <a:lnTo>
                    <a:pt x="2440" y="2453"/>
                  </a:lnTo>
                  <a:lnTo>
                    <a:pt x="2515" y="2443"/>
                  </a:lnTo>
                  <a:lnTo>
                    <a:pt x="2589" y="2428"/>
                  </a:lnTo>
                  <a:lnTo>
                    <a:pt x="2663" y="2408"/>
                  </a:lnTo>
                  <a:lnTo>
                    <a:pt x="2735" y="2383"/>
                  </a:lnTo>
                  <a:lnTo>
                    <a:pt x="2807" y="2353"/>
                  </a:lnTo>
                  <a:lnTo>
                    <a:pt x="2876" y="2317"/>
                  </a:lnTo>
                  <a:lnTo>
                    <a:pt x="2943" y="2277"/>
                  </a:lnTo>
                  <a:lnTo>
                    <a:pt x="3007" y="2232"/>
                  </a:lnTo>
                  <a:lnTo>
                    <a:pt x="3070" y="2181"/>
                  </a:lnTo>
                  <a:lnTo>
                    <a:pt x="3129" y="2126"/>
                  </a:lnTo>
                  <a:lnTo>
                    <a:pt x="3185" y="2066"/>
                  </a:lnTo>
                  <a:lnTo>
                    <a:pt x="3236" y="2003"/>
                  </a:lnTo>
                  <a:lnTo>
                    <a:pt x="3283" y="1936"/>
                  </a:lnTo>
                  <a:lnTo>
                    <a:pt x="3324" y="1867"/>
                  </a:lnTo>
                  <a:lnTo>
                    <a:pt x="3360" y="1795"/>
                  </a:lnTo>
                  <a:lnTo>
                    <a:pt x="3391" y="1721"/>
                  </a:lnTo>
                  <a:lnTo>
                    <a:pt x="3417" y="1645"/>
                  </a:lnTo>
                  <a:lnTo>
                    <a:pt x="3437" y="1566"/>
                  </a:lnTo>
                  <a:lnTo>
                    <a:pt x="3451" y="1487"/>
                  </a:lnTo>
                  <a:lnTo>
                    <a:pt x="3460" y="1405"/>
                  </a:lnTo>
                  <a:lnTo>
                    <a:pt x="3462" y="1323"/>
                  </a:lnTo>
                  <a:lnTo>
                    <a:pt x="3460" y="1241"/>
                  </a:lnTo>
                  <a:lnTo>
                    <a:pt x="3451" y="1159"/>
                  </a:lnTo>
                  <a:lnTo>
                    <a:pt x="3437" y="1080"/>
                  </a:lnTo>
                  <a:lnTo>
                    <a:pt x="3417" y="1002"/>
                  </a:lnTo>
                  <a:lnTo>
                    <a:pt x="3391" y="926"/>
                  </a:lnTo>
                  <a:lnTo>
                    <a:pt x="3360" y="851"/>
                  </a:lnTo>
                  <a:lnTo>
                    <a:pt x="3324" y="779"/>
                  </a:lnTo>
                  <a:lnTo>
                    <a:pt x="3283" y="710"/>
                  </a:lnTo>
                  <a:lnTo>
                    <a:pt x="3236" y="644"/>
                  </a:lnTo>
                  <a:lnTo>
                    <a:pt x="3185" y="580"/>
                  </a:lnTo>
                  <a:lnTo>
                    <a:pt x="3129" y="520"/>
                  </a:lnTo>
                  <a:lnTo>
                    <a:pt x="3073" y="467"/>
                  </a:lnTo>
                  <a:lnTo>
                    <a:pt x="3013" y="418"/>
                  </a:lnTo>
                  <a:lnTo>
                    <a:pt x="2951" y="374"/>
                  </a:lnTo>
                  <a:lnTo>
                    <a:pt x="2887" y="335"/>
                  </a:lnTo>
                  <a:lnTo>
                    <a:pt x="2822" y="300"/>
                  </a:lnTo>
                  <a:lnTo>
                    <a:pt x="2754" y="270"/>
                  </a:lnTo>
                  <a:lnTo>
                    <a:pt x="2684" y="245"/>
                  </a:lnTo>
                  <a:lnTo>
                    <a:pt x="2615" y="225"/>
                  </a:lnTo>
                  <a:lnTo>
                    <a:pt x="2543" y="208"/>
                  </a:lnTo>
                  <a:lnTo>
                    <a:pt x="2471" y="197"/>
                  </a:lnTo>
                  <a:lnTo>
                    <a:pt x="2399" y="189"/>
                  </a:lnTo>
                  <a:lnTo>
                    <a:pt x="2326" y="187"/>
                  </a:lnTo>
                  <a:close/>
                  <a:moveTo>
                    <a:pt x="2326" y="0"/>
                  </a:moveTo>
                  <a:lnTo>
                    <a:pt x="2411" y="2"/>
                  </a:lnTo>
                  <a:lnTo>
                    <a:pt x="2495" y="10"/>
                  </a:lnTo>
                  <a:lnTo>
                    <a:pt x="2579" y="23"/>
                  </a:lnTo>
                  <a:lnTo>
                    <a:pt x="2662" y="42"/>
                  </a:lnTo>
                  <a:lnTo>
                    <a:pt x="2744" y="66"/>
                  </a:lnTo>
                  <a:lnTo>
                    <a:pt x="2825" y="96"/>
                  </a:lnTo>
                  <a:lnTo>
                    <a:pt x="2903" y="132"/>
                  </a:lnTo>
                  <a:lnTo>
                    <a:pt x="2980" y="172"/>
                  </a:lnTo>
                  <a:lnTo>
                    <a:pt x="3055" y="217"/>
                  </a:lnTo>
                  <a:lnTo>
                    <a:pt x="3127" y="269"/>
                  </a:lnTo>
                  <a:lnTo>
                    <a:pt x="3197" y="325"/>
                  </a:lnTo>
                  <a:lnTo>
                    <a:pt x="3262" y="387"/>
                  </a:lnTo>
                  <a:lnTo>
                    <a:pt x="3323" y="451"/>
                  </a:lnTo>
                  <a:lnTo>
                    <a:pt x="3378" y="519"/>
                  </a:lnTo>
                  <a:lnTo>
                    <a:pt x="3429" y="589"/>
                  </a:lnTo>
                  <a:lnTo>
                    <a:pt x="3474" y="662"/>
                  </a:lnTo>
                  <a:lnTo>
                    <a:pt x="3514" y="738"/>
                  </a:lnTo>
                  <a:lnTo>
                    <a:pt x="3549" y="816"/>
                  </a:lnTo>
                  <a:lnTo>
                    <a:pt x="3580" y="896"/>
                  </a:lnTo>
                  <a:lnTo>
                    <a:pt x="3605" y="979"/>
                  </a:lnTo>
                  <a:lnTo>
                    <a:pt x="3625" y="1063"/>
                  </a:lnTo>
                  <a:lnTo>
                    <a:pt x="3639" y="1148"/>
                  </a:lnTo>
                  <a:lnTo>
                    <a:pt x="3647" y="1236"/>
                  </a:lnTo>
                  <a:lnTo>
                    <a:pt x="3650" y="1323"/>
                  </a:lnTo>
                  <a:lnTo>
                    <a:pt x="3647" y="1411"/>
                  </a:lnTo>
                  <a:lnTo>
                    <a:pt x="3639" y="1498"/>
                  </a:lnTo>
                  <a:lnTo>
                    <a:pt x="3625" y="1583"/>
                  </a:lnTo>
                  <a:lnTo>
                    <a:pt x="3605" y="1667"/>
                  </a:lnTo>
                  <a:lnTo>
                    <a:pt x="3580" y="1750"/>
                  </a:lnTo>
                  <a:lnTo>
                    <a:pt x="3549" y="1830"/>
                  </a:lnTo>
                  <a:lnTo>
                    <a:pt x="3514" y="1908"/>
                  </a:lnTo>
                  <a:lnTo>
                    <a:pt x="3474" y="1984"/>
                  </a:lnTo>
                  <a:lnTo>
                    <a:pt x="3429" y="2057"/>
                  </a:lnTo>
                  <a:lnTo>
                    <a:pt x="3378" y="2128"/>
                  </a:lnTo>
                  <a:lnTo>
                    <a:pt x="3323" y="2196"/>
                  </a:lnTo>
                  <a:lnTo>
                    <a:pt x="3262" y="2260"/>
                  </a:lnTo>
                  <a:lnTo>
                    <a:pt x="3197" y="2321"/>
                  </a:lnTo>
                  <a:lnTo>
                    <a:pt x="3127" y="2378"/>
                  </a:lnTo>
                  <a:lnTo>
                    <a:pt x="3055" y="2429"/>
                  </a:lnTo>
                  <a:lnTo>
                    <a:pt x="2980" y="2474"/>
                  </a:lnTo>
                  <a:lnTo>
                    <a:pt x="2903" y="2514"/>
                  </a:lnTo>
                  <a:lnTo>
                    <a:pt x="2825" y="2550"/>
                  </a:lnTo>
                  <a:lnTo>
                    <a:pt x="2744" y="2579"/>
                  </a:lnTo>
                  <a:lnTo>
                    <a:pt x="2662" y="2604"/>
                  </a:lnTo>
                  <a:lnTo>
                    <a:pt x="2579" y="2623"/>
                  </a:lnTo>
                  <a:lnTo>
                    <a:pt x="2495" y="2636"/>
                  </a:lnTo>
                  <a:lnTo>
                    <a:pt x="2411" y="2644"/>
                  </a:lnTo>
                  <a:lnTo>
                    <a:pt x="2326" y="2647"/>
                  </a:lnTo>
                  <a:lnTo>
                    <a:pt x="2242" y="2644"/>
                  </a:lnTo>
                  <a:lnTo>
                    <a:pt x="2158" y="2636"/>
                  </a:lnTo>
                  <a:lnTo>
                    <a:pt x="2074" y="2623"/>
                  </a:lnTo>
                  <a:lnTo>
                    <a:pt x="1991" y="2604"/>
                  </a:lnTo>
                  <a:lnTo>
                    <a:pt x="1909" y="2579"/>
                  </a:lnTo>
                  <a:lnTo>
                    <a:pt x="1829" y="2551"/>
                  </a:lnTo>
                  <a:lnTo>
                    <a:pt x="1751" y="2515"/>
                  </a:lnTo>
                  <a:lnTo>
                    <a:pt x="1673" y="2475"/>
                  </a:lnTo>
                  <a:lnTo>
                    <a:pt x="1599" y="2430"/>
                  </a:lnTo>
                  <a:lnTo>
                    <a:pt x="1527" y="2379"/>
                  </a:lnTo>
                  <a:lnTo>
                    <a:pt x="1459" y="2323"/>
                  </a:lnTo>
                  <a:lnTo>
                    <a:pt x="1301" y="2481"/>
                  </a:lnTo>
                  <a:lnTo>
                    <a:pt x="1461" y="2641"/>
                  </a:lnTo>
                  <a:lnTo>
                    <a:pt x="1473" y="2656"/>
                  </a:lnTo>
                  <a:lnTo>
                    <a:pt x="1482" y="2672"/>
                  </a:lnTo>
                  <a:lnTo>
                    <a:pt x="1488" y="2690"/>
                  </a:lnTo>
                  <a:lnTo>
                    <a:pt x="1489" y="2708"/>
                  </a:lnTo>
                  <a:lnTo>
                    <a:pt x="1488" y="2727"/>
                  </a:lnTo>
                  <a:lnTo>
                    <a:pt x="1482" y="2744"/>
                  </a:lnTo>
                  <a:lnTo>
                    <a:pt x="1473" y="2760"/>
                  </a:lnTo>
                  <a:lnTo>
                    <a:pt x="1461" y="2774"/>
                  </a:lnTo>
                  <a:lnTo>
                    <a:pt x="709" y="3527"/>
                  </a:lnTo>
                  <a:lnTo>
                    <a:pt x="674" y="3558"/>
                  </a:lnTo>
                  <a:lnTo>
                    <a:pt x="636" y="3586"/>
                  </a:lnTo>
                  <a:lnTo>
                    <a:pt x="595" y="3608"/>
                  </a:lnTo>
                  <a:lnTo>
                    <a:pt x="552" y="3626"/>
                  </a:lnTo>
                  <a:lnTo>
                    <a:pt x="508" y="3639"/>
                  </a:lnTo>
                  <a:lnTo>
                    <a:pt x="462" y="3647"/>
                  </a:lnTo>
                  <a:lnTo>
                    <a:pt x="415" y="3649"/>
                  </a:lnTo>
                  <a:lnTo>
                    <a:pt x="368" y="3647"/>
                  </a:lnTo>
                  <a:lnTo>
                    <a:pt x="322" y="3639"/>
                  </a:lnTo>
                  <a:lnTo>
                    <a:pt x="278" y="3626"/>
                  </a:lnTo>
                  <a:lnTo>
                    <a:pt x="236" y="3608"/>
                  </a:lnTo>
                  <a:lnTo>
                    <a:pt x="195" y="3586"/>
                  </a:lnTo>
                  <a:lnTo>
                    <a:pt x="157" y="3558"/>
                  </a:lnTo>
                  <a:lnTo>
                    <a:pt x="122" y="3527"/>
                  </a:lnTo>
                  <a:lnTo>
                    <a:pt x="91" y="3492"/>
                  </a:lnTo>
                  <a:lnTo>
                    <a:pt x="63" y="3454"/>
                  </a:lnTo>
                  <a:lnTo>
                    <a:pt x="41" y="3413"/>
                  </a:lnTo>
                  <a:lnTo>
                    <a:pt x="23" y="3371"/>
                  </a:lnTo>
                  <a:lnTo>
                    <a:pt x="10" y="3327"/>
                  </a:lnTo>
                  <a:lnTo>
                    <a:pt x="2" y="3281"/>
                  </a:lnTo>
                  <a:lnTo>
                    <a:pt x="0" y="3234"/>
                  </a:lnTo>
                  <a:lnTo>
                    <a:pt x="2" y="3187"/>
                  </a:lnTo>
                  <a:lnTo>
                    <a:pt x="10" y="3141"/>
                  </a:lnTo>
                  <a:lnTo>
                    <a:pt x="23" y="3097"/>
                  </a:lnTo>
                  <a:lnTo>
                    <a:pt x="41" y="3054"/>
                  </a:lnTo>
                  <a:lnTo>
                    <a:pt x="63" y="3013"/>
                  </a:lnTo>
                  <a:lnTo>
                    <a:pt x="91" y="2975"/>
                  </a:lnTo>
                  <a:lnTo>
                    <a:pt x="122" y="2940"/>
                  </a:lnTo>
                  <a:lnTo>
                    <a:pt x="875" y="2188"/>
                  </a:lnTo>
                  <a:lnTo>
                    <a:pt x="889" y="2176"/>
                  </a:lnTo>
                  <a:lnTo>
                    <a:pt x="905" y="2167"/>
                  </a:lnTo>
                  <a:lnTo>
                    <a:pt x="922" y="2161"/>
                  </a:lnTo>
                  <a:lnTo>
                    <a:pt x="941" y="2160"/>
                  </a:lnTo>
                  <a:lnTo>
                    <a:pt x="959" y="2161"/>
                  </a:lnTo>
                  <a:lnTo>
                    <a:pt x="977" y="2167"/>
                  </a:lnTo>
                  <a:lnTo>
                    <a:pt x="993" y="2176"/>
                  </a:lnTo>
                  <a:lnTo>
                    <a:pt x="1008" y="2188"/>
                  </a:lnTo>
                  <a:lnTo>
                    <a:pt x="1168" y="2348"/>
                  </a:lnTo>
                  <a:lnTo>
                    <a:pt x="1326" y="2190"/>
                  </a:lnTo>
                  <a:lnTo>
                    <a:pt x="1271" y="2124"/>
                  </a:lnTo>
                  <a:lnTo>
                    <a:pt x="1221" y="2053"/>
                  </a:lnTo>
                  <a:lnTo>
                    <a:pt x="1176" y="1980"/>
                  </a:lnTo>
                  <a:lnTo>
                    <a:pt x="1136" y="1905"/>
                  </a:lnTo>
                  <a:lnTo>
                    <a:pt x="1101" y="1827"/>
                  </a:lnTo>
                  <a:lnTo>
                    <a:pt x="1071" y="1747"/>
                  </a:lnTo>
                  <a:lnTo>
                    <a:pt x="1046" y="1666"/>
                  </a:lnTo>
                  <a:lnTo>
                    <a:pt x="1028" y="1582"/>
                  </a:lnTo>
                  <a:lnTo>
                    <a:pt x="1013" y="1497"/>
                  </a:lnTo>
                  <a:lnTo>
                    <a:pt x="1004" y="1410"/>
                  </a:lnTo>
                  <a:lnTo>
                    <a:pt x="1002" y="1323"/>
                  </a:lnTo>
                  <a:lnTo>
                    <a:pt x="1004" y="1236"/>
                  </a:lnTo>
                  <a:lnTo>
                    <a:pt x="1013" y="1148"/>
                  </a:lnTo>
                  <a:lnTo>
                    <a:pt x="1028" y="1063"/>
                  </a:lnTo>
                  <a:lnTo>
                    <a:pt x="1046" y="979"/>
                  </a:lnTo>
                  <a:lnTo>
                    <a:pt x="1072" y="896"/>
                  </a:lnTo>
                  <a:lnTo>
                    <a:pt x="1102" y="816"/>
                  </a:lnTo>
                  <a:lnTo>
                    <a:pt x="1137" y="738"/>
                  </a:lnTo>
                  <a:lnTo>
                    <a:pt x="1178" y="662"/>
                  </a:lnTo>
                  <a:lnTo>
                    <a:pt x="1223" y="589"/>
                  </a:lnTo>
                  <a:lnTo>
                    <a:pt x="1274" y="519"/>
                  </a:lnTo>
                  <a:lnTo>
                    <a:pt x="1329" y="451"/>
                  </a:lnTo>
                  <a:lnTo>
                    <a:pt x="1389" y="387"/>
                  </a:lnTo>
                  <a:lnTo>
                    <a:pt x="1456" y="325"/>
                  </a:lnTo>
                  <a:lnTo>
                    <a:pt x="1525" y="269"/>
                  </a:lnTo>
                  <a:lnTo>
                    <a:pt x="1597" y="217"/>
                  </a:lnTo>
                  <a:lnTo>
                    <a:pt x="1672" y="172"/>
                  </a:lnTo>
                  <a:lnTo>
                    <a:pt x="1749" y="132"/>
                  </a:lnTo>
                  <a:lnTo>
                    <a:pt x="1827" y="96"/>
                  </a:lnTo>
                  <a:lnTo>
                    <a:pt x="1908" y="66"/>
                  </a:lnTo>
                  <a:lnTo>
                    <a:pt x="1990" y="42"/>
                  </a:lnTo>
                  <a:lnTo>
                    <a:pt x="2073" y="23"/>
                  </a:lnTo>
                  <a:lnTo>
                    <a:pt x="2157" y="10"/>
                  </a:lnTo>
                  <a:lnTo>
                    <a:pt x="2241" y="2"/>
                  </a:lnTo>
                  <a:lnTo>
                    <a:pt x="2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9">
              <a:extLst>
                <a:ext uri="{FF2B5EF4-FFF2-40B4-BE49-F238E27FC236}">
                  <a16:creationId xmlns:a16="http://schemas.microsoft.com/office/drawing/2014/main" id="{1668E69E-FD79-F551-35CE-60A68B5B8F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9100" y="2741613"/>
              <a:ext cx="290512" cy="290513"/>
            </a:xfrm>
            <a:custGeom>
              <a:avLst/>
              <a:gdLst>
                <a:gd name="T0" fmla="*/ 793 w 1834"/>
                <a:gd name="T1" fmla="*/ 199 h 1834"/>
                <a:gd name="T2" fmla="*/ 613 w 1834"/>
                <a:gd name="T3" fmla="*/ 254 h 1834"/>
                <a:gd name="T4" fmla="*/ 450 w 1834"/>
                <a:gd name="T5" fmla="*/ 356 h 1834"/>
                <a:gd name="T6" fmla="*/ 318 w 1834"/>
                <a:gd name="T7" fmla="*/ 502 h 1834"/>
                <a:gd name="T8" fmla="*/ 230 w 1834"/>
                <a:gd name="T9" fmla="*/ 671 h 1834"/>
                <a:gd name="T10" fmla="*/ 190 w 1834"/>
                <a:gd name="T11" fmla="*/ 855 h 1834"/>
                <a:gd name="T12" fmla="*/ 198 w 1834"/>
                <a:gd name="T13" fmla="*/ 1041 h 1834"/>
                <a:gd name="T14" fmla="*/ 253 w 1834"/>
                <a:gd name="T15" fmla="*/ 1221 h 1834"/>
                <a:gd name="T16" fmla="*/ 356 w 1834"/>
                <a:gd name="T17" fmla="*/ 1384 h 1834"/>
                <a:gd name="T18" fmla="*/ 502 w 1834"/>
                <a:gd name="T19" fmla="*/ 1516 h 1834"/>
                <a:gd name="T20" fmla="*/ 672 w 1834"/>
                <a:gd name="T21" fmla="*/ 1604 h 1834"/>
                <a:gd name="T22" fmla="*/ 855 w 1834"/>
                <a:gd name="T23" fmla="*/ 1644 h 1834"/>
                <a:gd name="T24" fmla="*/ 1041 w 1834"/>
                <a:gd name="T25" fmla="*/ 1636 h 1834"/>
                <a:gd name="T26" fmla="*/ 1220 w 1834"/>
                <a:gd name="T27" fmla="*/ 1581 h 1834"/>
                <a:gd name="T28" fmla="*/ 1384 w 1834"/>
                <a:gd name="T29" fmla="*/ 1478 h 1834"/>
                <a:gd name="T30" fmla="*/ 1517 w 1834"/>
                <a:gd name="T31" fmla="*/ 1332 h 1834"/>
                <a:gd name="T32" fmla="*/ 1604 w 1834"/>
                <a:gd name="T33" fmla="*/ 1163 h 1834"/>
                <a:gd name="T34" fmla="*/ 1644 w 1834"/>
                <a:gd name="T35" fmla="*/ 979 h 1834"/>
                <a:gd name="T36" fmla="*/ 1635 w 1834"/>
                <a:gd name="T37" fmla="*/ 793 h 1834"/>
                <a:gd name="T38" fmla="*/ 1580 w 1834"/>
                <a:gd name="T39" fmla="*/ 614 h 1834"/>
                <a:gd name="T40" fmla="*/ 1478 w 1834"/>
                <a:gd name="T41" fmla="*/ 450 h 1834"/>
                <a:gd name="T42" fmla="*/ 1332 w 1834"/>
                <a:gd name="T43" fmla="*/ 317 h 1834"/>
                <a:gd name="T44" fmla="*/ 1161 w 1834"/>
                <a:gd name="T45" fmla="*/ 230 h 1834"/>
                <a:gd name="T46" fmla="*/ 979 w 1834"/>
                <a:gd name="T47" fmla="*/ 190 h 1834"/>
                <a:gd name="T48" fmla="*/ 988 w 1834"/>
                <a:gd name="T49" fmla="*/ 3 h 1834"/>
                <a:gd name="T50" fmla="*/ 1195 w 1834"/>
                <a:gd name="T51" fmla="*/ 43 h 1834"/>
                <a:gd name="T52" fmla="*/ 1390 w 1834"/>
                <a:gd name="T53" fmla="*/ 132 h 1834"/>
                <a:gd name="T54" fmla="*/ 1565 w 1834"/>
                <a:gd name="T55" fmla="*/ 269 h 1834"/>
                <a:gd name="T56" fmla="*/ 1702 w 1834"/>
                <a:gd name="T57" fmla="*/ 444 h 1834"/>
                <a:gd name="T58" fmla="*/ 1791 w 1834"/>
                <a:gd name="T59" fmla="*/ 639 h 1834"/>
                <a:gd name="T60" fmla="*/ 1831 w 1834"/>
                <a:gd name="T61" fmla="*/ 846 h 1834"/>
                <a:gd name="T62" fmla="*/ 1823 w 1834"/>
                <a:gd name="T63" fmla="*/ 1057 h 1834"/>
                <a:gd name="T64" fmla="*/ 1767 w 1834"/>
                <a:gd name="T65" fmla="*/ 1262 h 1834"/>
                <a:gd name="T66" fmla="*/ 1661 w 1834"/>
                <a:gd name="T67" fmla="*/ 1452 h 1834"/>
                <a:gd name="T68" fmla="*/ 1565 w 1834"/>
                <a:gd name="T69" fmla="*/ 1565 h 1834"/>
                <a:gd name="T70" fmla="*/ 1390 w 1834"/>
                <a:gd name="T71" fmla="*/ 1702 h 1834"/>
                <a:gd name="T72" fmla="*/ 1195 w 1834"/>
                <a:gd name="T73" fmla="*/ 1791 h 1834"/>
                <a:gd name="T74" fmla="*/ 988 w 1834"/>
                <a:gd name="T75" fmla="*/ 1831 h 1834"/>
                <a:gd name="T76" fmla="*/ 777 w 1834"/>
                <a:gd name="T77" fmla="*/ 1823 h 1834"/>
                <a:gd name="T78" fmla="*/ 572 w 1834"/>
                <a:gd name="T79" fmla="*/ 1766 h 1834"/>
                <a:gd name="T80" fmla="*/ 382 w 1834"/>
                <a:gd name="T81" fmla="*/ 1662 h 1834"/>
                <a:gd name="T82" fmla="*/ 218 w 1834"/>
                <a:gd name="T83" fmla="*/ 1510 h 1834"/>
                <a:gd name="T84" fmla="*/ 96 w 1834"/>
                <a:gd name="T85" fmla="*/ 1327 h 1834"/>
                <a:gd name="T86" fmla="*/ 24 w 1834"/>
                <a:gd name="T87" fmla="*/ 1127 h 1834"/>
                <a:gd name="T88" fmla="*/ 0 w 1834"/>
                <a:gd name="T89" fmla="*/ 917 h 1834"/>
                <a:gd name="T90" fmla="*/ 24 w 1834"/>
                <a:gd name="T91" fmla="*/ 707 h 1834"/>
                <a:gd name="T92" fmla="*/ 96 w 1834"/>
                <a:gd name="T93" fmla="*/ 507 h 1834"/>
                <a:gd name="T94" fmla="*/ 218 w 1834"/>
                <a:gd name="T95" fmla="*/ 324 h 1834"/>
                <a:gd name="T96" fmla="*/ 382 w 1834"/>
                <a:gd name="T97" fmla="*/ 173 h 1834"/>
                <a:gd name="T98" fmla="*/ 572 w 1834"/>
                <a:gd name="T99" fmla="*/ 68 h 1834"/>
                <a:gd name="T100" fmla="*/ 777 w 1834"/>
                <a:gd name="T101" fmla="*/ 11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1834">
                  <a:moveTo>
                    <a:pt x="917" y="188"/>
                  </a:moveTo>
                  <a:lnTo>
                    <a:pt x="855" y="190"/>
                  </a:lnTo>
                  <a:lnTo>
                    <a:pt x="793" y="199"/>
                  </a:lnTo>
                  <a:lnTo>
                    <a:pt x="732" y="211"/>
                  </a:lnTo>
                  <a:lnTo>
                    <a:pt x="672" y="230"/>
                  </a:lnTo>
                  <a:lnTo>
                    <a:pt x="613" y="254"/>
                  </a:lnTo>
                  <a:lnTo>
                    <a:pt x="556" y="283"/>
                  </a:lnTo>
                  <a:lnTo>
                    <a:pt x="502" y="317"/>
                  </a:lnTo>
                  <a:lnTo>
                    <a:pt x="450" y="356"/>
                  </a:lnTo>
                  <a:lnTo>
                    <a:pt x="402" y="402"/>
                  </a:lnTo>
                  <a:lnTo>
                    <a:pt x="356" y="450"/>
                  </a:lnTo>
                  <a:lnTo>
                    <a:pt x="318" y="502"/>
                  </a:lnTo>
                  <a:lnTo>
                    <a:pt x="283" y="556"/>
                  </a:lnTo>
                  <a:lnTo>
                    <a:pt x="253" y="614"/>
                  </a:lnTo>
                  <a:lnTo>
                    <a:pt x="230" y="671"/>
                  </a:lnTo>
                  <a:lnTo>
                    <a:pt x="211" y="732"/>
                  </a:lnTo>
                  <a:lnTo>
                    <a:pt x="198" y="793"/>
                  </a:lnTo>
                  <a:lnTo>
                    <a:pt x="190" y="855"/>
                  </a:lnTo>
                  <a:lnTo>
                    <a:pt x="188" y="917"/>
                  </a:lnTo>
                  <a:lnTo>
                    <a:pt x="190" y="979"/>
                  </a:lnTo>
                  <a:lnTo>
                    <a:pt x="198" y="1041"/>
                  </a:lnTo>
                  <a:lnTo>
                    <a:pt x="211" y="1102"/>
                  </a:lnTo>
                  <a:lnTo>
                    <a:pt x="230" y="1163"/>
                  </a:lnTo>
                  <a:lnTo>
                    <a:pt x="253" y="1221"/>
                  </a:lnTo>
                  <a:lnTo>
                    <a:pt x="283" y="1278"/>
                  </a:lnTo>
                  <a:lnTo>
                    <a:pt x="318" y="1332"/>
                  </a:lnTo>
                  <a:lnTo>
                    <a:pt x="356" y="1384"/>
                  </a:lnTo>
                  <a:lnTo>
                    <a:pt x="402" y="1432"/>
                  </a:lnTo>
                  <a:lnTo>
                    <a:pt x="450" y="1478"/>
                  </a:lnTo>
                  <a:lnTo>
                    <a:pt x="502" y="1516"/>
                  </a:lnTo>
                  <a:lnTo>
                    <a:pt x="556" y="1551"/>
                  </a:lnTo>
                  <a:lnTo>
                    <a:pt x="613" y="1581"/>
                  </a:lnTo>
                  <a:lnTo>
                    <a:pt x="672" y="1604"/>
                  </a:lnTo>
                  <a:lnTo>
                    <a:pt x="732" y="1623"/>
                  </a:lnTo>
                  <a:lnTo>
                    <a:pt x="793" y="1636"/>
                  </a:lnTo>
                  <a:lnTo>
                    <a:pt x="855" y="1644"/>
                  </a:lnTo>
                  <a:lnTo>
                    <a:pt x="917" y="1646"/>
                  </a:lnTo>
                  <a:lnTo>
                    <a:pt x="979" y="1644"/>
                  </a:lnTo>
                  <a:lnTo>
                    <a:pt x="1041" y="1636"/>
                  </a:lnTo>
                  <a:lnTo>
                    <a:pt x="1102" y="1623"/>
                  </a:lnTo>
                  <a:lnTo>
                    <a:pt x="1161" y="1604"/>
                  </a:lnTo>
                  <a:lnTo>
                    <a:pt x="1220" y="1581"/>
                  </a:lnTo>
                  <a:lnTo>
                    <a:pt x="1278" y="1551"/>
                  </a:lnTo>
                  <a:lnTo>
                    <a:pt x="1332" y="1516"/>
                  </a:lnTo>
                  <a:lnTo>
                    <a:pt x="1384" y="1478"/>
                  </a:lnTo>
                  <a:lnTo>
                    <a:pt x="1432" y="1432"/>
                  </a:lnTo>
                  <a:lnTo>
                    <a:pt x="1478" y="1384"/>
                  </a:lnTo>
                  <a:lnTo>
                    <a:pt x="1517" y="1332"/>
                  </a:lnTo>
                  <a:lnTo>
                    <a:pt x="1551" y="1278"/>
                  </a:lnTo>
                  <a:lnTo>
                    <a:pt x="1580" y="1221"/>
                  </a:lnTo>
                  <a:lnTo>
                    <a:pt x="1604" y="1163"/>
                  </a:lnTo>
                  <a:lnTo>
                    <a:pt x="1623" y="1102"/>
                  </a:lnTo>
                  <a:lnTo>
                    <a:pt x="1635" y="1041"/>
                  </a:lnTo>
                  <a:lnTo>
                    <a:pt x="1644" y="979"/>
                  </a:lnTo>
                  <a:lnTo>
                    <a:pt x="1646" y="917"/>
                  </a:lnTo>
                  <a:lnTo>
                    <a:pt x="1644" y="855"/>
                  </a:lnTo>
                  <a:lnTo>
                    <a:pt x="1635" y="793"/>
                  </a:lnTo>
                  <a:lnTo>
                    <a:pt x="1623" y="732"/>
                  </a:lnTo>
                  <a:lnTo>
                    <a:pt x="1604" y="671"/>
                  </a:lnTo>
                  <a:lnTo>
                    <a:pt x="1580" y="614"/>
                  </a:lnTo>
                  <a:lnTo>
                    <a:pt x="1551" y="556"/>
                  </a:lnTo>
                  <a:lnTo>
                    <a:pt x="1517" y="502"/>
                  </a:lnTo>
                  <a:lnTo>
                    <a:pt x="1478" y="450"/>
                  </a:lnTo>
                  <a:lnTo>
                    <a:pt x="1432" y="402"/>
                  </a:lnTo>
                  <a:lnTo>
                    <a:pt x="1384" y="356"/>
                  </a:lnTo>
                  <a:lnTo>
                    <a:pt x="1332" y="317"/>
                  </a:lnTo>
                  <a:lnTo>
                    <a:pt x="1278" y="283"/>
                  </a:lnTo>
                  <a:lnTo>
                    <a:pt x="1220" y="254"/>
                  </a:lnTo>
                  <a:lnTo>
                    <a:pt x="1161" y="230"/>
                  </a:lnTo>
                  <a:lnTo>
                    <a:pt x="1102" y="211"/>
                  </a:lnTo>
                  <a:lnTo>
                    <a:pt x="1041" y="199"/>
                  </a:lnTo>
                  <a:lnTo>
                    <a:pt x="979" y="190"/>
                  </a:lnTo>
                  <a:lnTo>
                    <a:pt x="917" y="188"/>
                  </a:lnTo>
                  <a:close/>
                  <a:moveTo>
                    <a:pt x="917" y="0"/>
                  </a:moveTo>
                  <a:lnTo>
                    <a:pt x="988" y="3"/>
                  </a:lnTo>
                  <a:lnTo>
                    <a:pt x="1058" y="11"/>
                  </a:lnTo>
                  <a:lnTo>
                    <a:pt x="1127" y="24"/>
                  </a:lnTo>
                  <a:lnTo>
                    <a:pt x="1195" y="43"/>
                  </a:lnTo>
                  <a:lnTo>
                    <a:pt x="1262" y="68"/>
                  </a:lnTo>
                  <a:lnTo>
                    <a:pt x="1327" y="97"/>
                  </a:lnTo>
                  <a:lnTo>
                    <a:pt x="1390" y="132"/>
                  </a:lnTo>
                  <a:lnTo>
                    <a:pt x="1452" y="173"/>
                  </a:lnTo>
                  <a:lnTo>
                    <a:pt x="1510" y="218"/>
                  </a:lnTo>
                  <a:lnTo>
                    <a:pt x="1565" y="269"/>
                  </a:lnTo>
                  <a:lnTo>
                    <a:pt x="1616" y="324"/>
                  </a:lnTo>
                  <a:lnTo>
                    <a:pt x="1661" y="382"/>
                  </a:lnTo>
                  <a:lnTo>
                    <a:pt x="1702" y="444"/>
                  </a:lnTo>
                  <a:lnTo>
                    <a:pt x="1737" y="507"/>
                  </a:lnTo>
                  <a:lnTo>
                    <a:pt x="1767" y="572"/>
                  </a:lnTo>
                  <a:lnTo>
                    <a:pt x="1791" y="639"/>
                  </a:lnTo>
                  <a:lnTo>
                    <a:pt x="1810" y="707"/>
                  </a:lnTo>
                  <a:lnTo>
                    <a:pt x="1823" y="776"/>
                  </a:lnTo>
                  <a:lnTo>
                    <a:pt x="1831" y="846"/>
                  </a:lnTo>
                  <a:lnTo>
                    <a:pt x="1834" y="917"/>
                  </a:lnTo>
                  <a:lnTo>
                    <a:pt x="1831" y="988"/>
                  </a:lnTo>
                  <a:lnTo>
                    <a:pt x="1823" y="1057"/>
                  </a:lnTo>
                  <a:lnTo>
                    <a:pt x="1810" y="1127"/>
                  </a:lnTo>
                  <a:lnTo>
                    <a:pt x="1791" y="1196"/>
                  </a:lnTo>
                  <a:lnTo>
                    <a:pt x="1767" y="1262"/>
                  </a:lnTo>
                  <a:lnTo>
                    <a:pt x="1737" y="1327"/>
                  </a:lnTo>
                  <a:lnTo>
                    <a:pt x="1702" y="1391"/>
                  </a:lnTo>
                  <a:lnTo>
                    <a:pt x="1661" y="1452"/>
                  </a:lnTo>
                  <a:lnTo>
                    <a:pt x="1616" y="1510"/>
                  </a:lnTo>
                  <a:lnTo>
                    <a:pt x="1565" y="1565"/>
                  </a:lnTo>
                  <a:lnTo>
                    <a:pt x="1565" y="1565"/>
                  </a:lnTo>
                  <a:lnTo>
                    <a:pt x="1510" y="1616"/>
                  </a:lnTo>
                  <a:lnTo>
                    <a:pt x="1452" y="1662"/>
                  </a:lnTo>
                  <a:lnTo>
                    <a:pt x="1390" y="1702"/>
                  </a:lnTo>
                  <a:lnTo>
                    <a:pt x="1327" y="1738"/>
                  </a:lnTo>
                  <a:lnTo>
                    <a:pt x="1262" y="1766"/>
                  </a:lnTo>
                  <a:lnTo>
                    <a:pt x="1195" y="1791"/>
                  </a:lnTo>
                  <a:lnTo>
                    <a:pt x="1127" y="1810"/>
                  </a:lnTo>
                  <a:lnTo>
                    <a:pt x="1058" y="1823"/>
                  </a:lnTo>
                  <a:lnTo>
                    <a:pt x="988" y="1831"/>
                  </a:lnTo>
                  <a:lnTo>
                    <a:pt x="917" y="1834"/>
                  </a:lnTo>
                  <a:lnTo>
                    <a:pt x="846" y="1831"/>
                  </a:lnTo>
                  <a:lnTo>
                    <a:pt x="777" y="1823"/>
                  </a:lnTo>
                  <a:lnTo>
                    <a:pt x="707" y="1810"/>
                  </a:lnTo>
                  <a:lnTo>
                    <a:pt x="638" y="1791"/>
                  </a:lnTo>
                  <a:lnTo>
                    <a:pt x="572" y="1766"/>
                  </a:lnTo>
                  <a:lnTo>
                    <a:pt x="507" y="1738"/>
                  </a:lnTo>
                  <a:lnTo>
                    <a:pt x="443" y="1702"/>
                  </a:lnTo>
                  <a:lnTo>
                    <a:pt x="382" y="1662"/>
                  </a:lnTo>
                  <a:lnTo>
                    <a:pt x="324" y="1616"/>
                  </a:lnTo>
                  <a:lnTo>
                    <a:pt x="269" y="1565"/>
                  </a:lnTo>
                  <a:lnTo>
                    <a:pt x="218" y="1510"/>
                  </a:lnTo>
                  <a:lnTo>
                    <a:pt x="172" y="1452"/>
                  </a:lnTo>
                  <a:lnTo>
                    <a:pt x="132" y="1391"/>
                  </a:lnTo>
                  <a:lnTo>
                    <a:pt x="96" y="1327"/>
                  </a:lnTo>
                  <a:lnTo>
                    <a:pt x="68" y="1262"/>
                  </a:lnTo>
                  <a:lnTo>
                    <a:pt x="43" y="1196"/>
                  </a:lnTo>
                  <a:lnTo>
                    <a:pt x="24" y="1127"/>
                  </a:lnTo>
                  <a:lnTo>
                    <a:pt x="11" y="1057"/>
                  </a:lnTo>
                  <a:lnTo>
                    <a:pt x="3" y="988"/>
                  </a:lnTo>
                  <a:lnTo>
                    <a:pt x="0" y="917"/>
                  </a:lnTo>
                  <a:lnTo>
                    <a:pt x="3" y="846"/>
                  </a:lnTo>
                  <a:lnTo>
                    <a:pt x="11" y="776"/>
                  </a:lnTo>
                  <a:lnTo>
                    <a:pt x="24" y="707"/>
                  </a:lnTo>
                  <a:lnTo>
                    <a:pt x="43" y="639"/>
                  </a:lnTo>
                  <a:lnTo>
                    <a:pt x="68" y="572"/>
                  </a:lnTo>
                  <a:lnTo>
                    <a:pt x="96" y="507"/>
                  </a:lnTo>
                  <a:lnTo>
                    <a:pt x="132" y="444"/>
                  </a:lnTo>
                  <a:lnTo>
                    <a:pt x="172" y="382"/>
                  </a:lnTo>
                  <a:lnTo>
                    <a:pt x="218" y="324"/>
                  </a:lnTo>
                  <a:lnTo>
                    <a:pt x="269" y="269"/>
                  </a:lnTo>
                  <a:lnTo>
                    <a:pt x="324" y="218"/>
                  </a:lnTo>
                  <a:lnTo>
                    <a:pt x="382" y="173"/>
                  </a:lnTo>
                  <a:lnTo>
                    <a:pt x="443" y="132"/>
                  </a:lnTo>
                  <a:lnTo>
                    <a:pt x="507" y="97"/>
                  </a:lnTo>
                  <a:lnTo>
                    <a:pt x="572" y="68"/>
                  </a:lnTo>
                  <a:lnTo>
                    <a:pt x="638" y="43"/>
                  </a:lnTo>
                  <a:lnTo>
                    <a:pt x="707" y="24"/>
                  </a:lnTo>
                  <a:lnTo>
                    <a:pt x="777" y="11"/>
                  </a:lnTo>
                  <a:lnTo>
                    <a:pt x="846" y="3"/>
                  </a:lnTo>
                  <a:lnTo>
                    <a:pt x="9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0">
              <a:extLst>
                <a:ext uri="{FF2B5EF4-FFF2-40B4-BE49-F238E27FC236}">
                  <a16:creationId xmlns:a16="http://schemas.microsoft.com/office/drawing/2014/main" id="{F39395EE-9739-7B8F-182D-7F1B52480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4825" y="2808288"/>
              <a:ext cx="119062" cy="47625"/>
            </a:xfrm>
            <a:custGeom>
              <a:avLst/>
              <a:gdLst>
                <a:gd name="T0" fmla="*/ 352 w 753"/>
                <a:gd name="T1" fmla="*/ 0 h 304"/>
                <a:gd name="T2" fmla="*/ 402 w 753"/>
                <a:gd name="T3" fmla="*/ 0 h 304"/>
                <a:gd name="T4" fmla="*/ 452 w 753"/>
                <a:gd name="T5" fmla="*/ 4 h 304"/>
                <a:gd name="T6" fmla="*/ 502 w 753"/>
                <a:gd name="T7" fmla="*/ 15 h 304"/>
                <a:gd name="T8" fmla="*/ 551 w 753"/>
                <a:gd name="T9" fmla="*/ 31 h 304"/>
                <a:gd name="T10" fmla="*/ 598 w 753"/>
                <a:gd name="T11" fmla="*/ 51 h 304"/>
                <a:gd name="T12" fmla="*/ 644 w 753"/>
                <a:gd name="T13" fmla="*/ 77 h 304"/>
                <a:gd name="T14" fmla="*/ 687 w 753"/>
                <a:gd name="T15" fmla="*/ 107 h 304"/>
                <a:gd name="T16" fmla="*/ 727 w 753"/>
                <a:gd name="T17" fmla="*/ 143 h 304"/>
                <a:gd name="T18" fmla="*/ 740 w 753"/>
                <a:gd name="T19" fmla="*/ 160 h 304"/>
                <a:gd name="T20" fmla="*/ 749 w 753"/>
                <a:gd name="T21" fmla="*/ 179 h 304"/>
                <a:gd name="T22" fmla="*/ 753 w 753"/>
                <a:gd name="T23" fmla="*/ 200 h 304"/>
                <a:gd name="T24" fmla="*/ 753 w 753"/>
                <a:gd name="T25" fmla="*/ 220 h 304"/>
                <a:gd name="T26" fmla="*/ 749 w 753"/>
                <a:gd name="T27" fmla="*/ 241 h 304"/>
                <a:gd name="T28" fmla="*/ 740 w 753"/>
                <a:gd name="T29" fmla="*/ 260 h 304"/>
                <a:gd name="T30" fmla="*/ 727 w 753"/>
                <a:gd name="T31" fmla="*/ 276 h 304"/>
                <a:gd name="T32" fmla="*/ 712 w 753"/>
                <a:gd name="T33" fmla="*/ 288 h 304"/>
                <a:gd name="T34" fmla="*/ 696 w 753"/>
                <a:gd name="T35" fmla="*/ 297 h 304"/>
                <a:gd name="T36" fmla="*/ 678 w 753"/>
                <a:gd name="T37" fmla="*/ 302 h 304"/>
                <a:gd name="T38" fmla="*/ 660 w 753"/>
                <a:gd name="T39" fmla="*/ 304 h 304"/>
                <a:gd name="T40" fmla="*/ 643 w 753"/>
                <a:gd name="T41" fmla="*/ 302 h 304"/>
                <a:gd name="T42" fmla="*/ 625 w 753"/>
                <a:gd name="T43" fmla="*/ 297 h 304"/>
                <a:gd name="T44" fmla="*/ 608 w 753"/>
                <a:gd name="T45" fmla="*/ 288 h 304"/>
                <a:gd name="T46" fmla="*/ 594 w 753"/>
                <a:gd name="T47" fmla="*/ 276 h 304"/>
                <a:gd name="T48" fmla="*/ 563 w 753"/>
                <a:gd name="T49" fmla="*/ 249 h 304"/>
                <a:gd name="T50" fmla="*/ 529 w 753"/>
                <a:gd name="T51" fmla="*/ 226 h 304"/>
                <a:gd name="T52" fmla="*/ 492 w 753"/>
                <a:gd name="T53" fmla="*/ 209 h 304"/>
                <a:gd name="T54" fmla="*/ 454 w 753"/>
                <a:gd name="T55" fmla="*/ 197 h 304"/>
                <a:gd name="T56" fmla="*/ 416 w 753"/>
                <a:gd name="T57" fmla="*/ 189 h 304"/>
                <a:gd name="T58" fmla="*/ 377 w 753"/>
                <a:gd name="T59" fmla="*/ 187 h 304"/>
                <a:gd name="T60" fmla="*/ 337 w 753"/>
                <a:gd name="T61" fmla="*/ 189 h 304"/>
                <a:gd name="T62" fmla="*/ 300 w 753"/>
                <a:gd name="T63" fmla="*/ 197 h 304"/>
                <a:gd name="T64" fmla="*/ 262 w 753"/>
                <a:gd name="T65" fmla="*/ 209 h 304"/>
                <a:gd name="T66" fmla="*/ 226 w 753"/>
                <a:gd name="T67" fmla="*/ 226 h 304"/>
                <a:gd name="T68" fmla="*/ 191 w 753"/>
                <a:gd name="T69" fmla="*/ 249 h 304"/>
                <a:gd name="T70" fmla="*/ 160 w 753"/>
                <a:gd name="T71" fmla="*/ 276 h 304"/>
                <a:gd name="T72" fmla="*/ 144 w 753"/>
                <a:gd name="T73" fmla="*/ 289 h 304"/>
                <a:gd name="T74" fmla="*/ 124 w 753"/>
                <a:gd name="T75" fmla="*/ 298 h 304"/>
                <a:gd name="T76" fmla="*/ 104 w 753"/>
                <a:gd name="T77" fmla="*/ 303 h 304"/>
                <a:gd name="T78" fmla="*/ 84 w 753"/>
                <a:gd name="T79" fmla="*/ 303 h 304"/>
                <a:gd name="T80" fmla="*/ 63 w 753"/>
                <a:gd name="T81" fmla="*/ 298 h 304"/>
                <a:gd name="T82" fmla="*/ 44 w 753"/>
                <a:gd name="T83" fmla="*/ 289 h 304"/>
                <a:gd name="T84" fmla="*/ 28 w 753"/>
                <a:gd name="T85" fmla="*/ 276 h 304"/>
                <a:gd name="T86" fmla="*/ 14 w 753"/>
                <a:gd name="T87" fmla="*/ 260 h 304"/>
                <a:gd name="T88" fmla="*/ 4 w 753"/>
                <a:gd name="T89" fmla="*/ 241 h 304"/>
                <a:gd name="T90" fmla="*/ 0 w 753"/>
                <a:gd name="T91" fmla="*/ 220 h 304"/>
                <a:gd name="T92" fmla="*/ 0 w 753"/>
                <a:gd name="T93" fmla="*/ 200 h 304"/>
                <a:gd name="T94" fmla="*/ 4 w 753"/>
                <a:gd name="T95" fmla="*/ 179 h 304"/>
                <a:gd name="T96" fmla="*/ 14 w 753"/>
                <a:gd name="T97" fmla="*/ 160 h 304"/>
                <a:gd name="T98" fmla="*/ 28 w 753"/>
                <a:gd name="T99" fmla="*/ 143 h 304"/>
                <a:gd name="T100" fmla="*/ 67 w 753"/>
                <a:gd name="T101" fmla="*/ 107 h 304"/>
                <a:gd name="T102" fmla="*/ 110 w 753"/>
                <a:gd name="T103" fmla="*/ 77 h 304"/>
                <a:gd name="T104" fmla="*/ 156 w 753"/>
                <a:gd name="T105" fmla="*/ 51 h 304"/>
                <a:gd name="T106" fmla="*/ 202 w 753"/>
                <a:gd name="T107" fmla="*/ 31 h 304"/>
                <a:gd name="T108" fmla="*/ 251 w 753"/>
                <a:gd name="T109" fmla="*/ 15 h 304"/>
                <a:gd name="T110" fmla="*/ 301 w 753"/>
                <a:gd name="T111" fmla="*/ 4 h 304"/>
                <a:gd name="T112" fmla="*/ 352 w 753"/>
                <a:gd name="T11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53" h="304">
                  <a:moveTo>
                    <a:pt x="352" y="0"/>
                  </a:moveTo>
                  <a:lnTo>
                    <a:pt x="402" y="0"/>
                  </a:lnTo>
                  <a:lnTo>
                    <a:pt x="452" y="4"/>
                  </a:lnTo>
                  <a:lnTo>
                    <a:pt x="502" y="15"/>
                  </a:lnTo>
                  <a:lnTo>
                    <a:pt x="551" y="31"/>
                  </a:lnTo>
                  <a:lnTo>
                    <a:pt x="598" y="51"/>
                  </a:lnTo>
                  <a:lnTo>
                    <a:pt x="644" y="77"/>
                  </a:lnTo>
                  <a:lnTo>
                    <a:pt x="687" y="107"/>
                  </a:lnTo>
                  <a:lnTo>
                    <a:pt x="727" y="143"/>
                  </a:lnTo>
                  <a:lnTo>
                    <a:pt x="740" y="160"/>
                  </a:lnTo>
                  <a:lnTo>
                    <a:pt x="749" y="179"/>
                  </a:lnTo>
                  <a:lnTo>
                    <a:pt x="753" y="200"/>
                  </a:lnTo>
                  <a:lnTo>
                    <a:pt x="753" y="220"/>
                  </a:lnTo>
                  <a:lnTo>
                    <a:pt x="749" y="241"/>
                  </a:lnTo>
                  <a:lnTo>
                    <a:pt x="740" y="260"/>
                  </a:lnTo>
                  <a:lnTo>
                    <a:pt x="727" y="276"/>
                  </a:lnTo>
                  <a:lnTo>
                    <a:pt x="712" y="288"/>
                  </a:lnTo>
                  <a:lnTo>
                    <a:pt x="696" y="297"/>
                  </a:lnTo>
                  <a:lnTo>
                    <a:pt x="678" y="302"/>
                  </a:lnTo>
                  <a:lnTo>
                    <a:pt x="660" y="304"/>
                  </a:lnTo>
                  <a:lnTo>
                    <a:pt x="643" y="302"/>
                  </a:lnTo>
                  <a:lnTo>
                    <a:pt x="625" y="297"/>
                  </a:lnTo>
                  <a:lnTo>
                    <a:pt x="608" y="288"/>
                  </a:lnTo>
                  <a:lnTo>
                    <a:pt x="594" y="276"/>
                  </a:lnTo>
                  <a:lnTo>
                    <a:pt x="563" y="249"/>
                  </a:lnTo>
                  <a:lnTo>
                    <a:pt x="529" y="226"/>
                  </a:lnTo>
                  <a:lnTo>
                    <a:pt x="492" y="209"/>
                  </a:lnTo>
                  <a:lnTo>
                    <a:pt x="454" y="197"/>
                  </a:lnTo>
                  <a:lnTo>
                    <a:pt x="416" y="189"/>
                  </a:lnTo>
                  <a:lnTo>
                    <a:pt x="377" y="187"/>
                  </a:lnTo>
                  <a:lnTo>
                    <a:pt x="337" y="189"/>
                  </a:lnTo>
                  <a:lnTo>
                    <a:pt x="300" y="197"/>
                  </a:lnTo>
                  <a:lnTo>
                    <a:pt x="262" y="209"/>
                  </a:lnTo>
                  <a:lnTo>
                    <a:pt x="226" y="226"/>
                  </a:lnTo>
                  <a:lnTo>
                    <a:pt x="191" y="249"/>
                  </a:lnTo>
                  <a:lnTo>
                    <a:pt x="160" y="276"/>
                  </a:lnTo>
                  <a:lnTo>
                    <a:pt x="144" y="289"/>
                  </a:lnTo>
                  <a:lnTo>
                    <a:pt x="124" y="298"/>
                  </a:lnTo>
                  <a:lnTo>
                    <a:pt x="104" y="303"/>
                  </a:lnTo>
                  <a:lnTo>
                    <a:pt x="84" y="303"/>
                  </a:lnTo>
                  <a:lnTo>
                    <a:pt x="63" y="298"/>
                  </a:lnTo>
                  <a:lnTo>
                    <a:pt x="44" y="289"/>
                  </a:lnTo>
                  <a:lnTo>
                    <a:pt x="28" y="276"/>
                  </a:lnTo>
                  <a:lnTo>
                    <a:pt x="14" y="260"/>
                  </a:lnTo>
                  <a:lnTo>
                    <a:pt x="4" y="241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4" y="179"/>
                  </a:lnTo>
                  <a:lnTo>
                    <a:pt x="14" y="160"/>
                  </a:lnTo>
                  <a:lnTo>
                    <a:pt x="28" y="143"/>
                  </a:lnTo>
                  <a:lnTo>
                    <a:pt x="67" y="107"/>
                  </a:lnTo>
                  <a:lnTo>
                    <a:pt x="110" y="77"/>
                  </a:lnTo>
                  <a:lnTo>
                    <a:pt x="156" y="51"/>
                  </a:lnTo>
                  <a:lnTo>
                    <a:pt x="202" y="31"/>
                  </a:lnTo>
                  <a:lnTo>
                    <a:pt x="251" y="15"/>
                  </a:lnTo>
                  <a:lnTo>
                    <a:pt x="301" y="4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23886D36-B2DC-2A1E-C125-E9C9FB3343C9}"/>
              </a:ext>
            </a:extLst>
          </p:cNvPr>
          <p:cNvGrpSpPr/>
          <p:nvPr userDrawn="1"/>
        </p:nvGrpSpPr>
        <p:grpSpPr>
          <a:xfrm>
            <a:off x="8521562" y="2709115"/>
            <a:ext cx="359552" cy="528864"/>
            <a:chOff x="9209088" y="5059363"/>
            <a:chExt cx="300038" cy="441324"/>
          </a:xfrm>
          <a:solidFill>
            <a:schemeClr val="tx1"/>
          </a:solidFill>
        </p:grpSpPr>
        <p:sp>
          <p:nvSpPr>
            <p:cNvPr id="142" name="Freeform 412">
              <a:extLst>
                <a:ext uri="{FF2B5EF4-FFF2-40B4-BE49-F238E27FC236}">
                  <a16:creationId xmlns:a16="http://schemas.microsoft.com/office/drawing/2014/main" id="{05EA465B-7018-8D86-A226-4F45C6A06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413">
              <a:extLst>
                <a:ext uri="{FF2B5EF4-FFF2-40B4-BE49-F238E27FC236}">
                  <a16:creationId xmlns:a16="http://schemas.microsoft.com/office/drawing/2014/main" id="{CD3C2EF6-F78C-1EEB-B274-9D5456EC8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414">
              <a:extLst>
                <a:ext uri="{FF2B5EF4-FFF2-40B4-BE49-F238E27FC236}">
                  <a16:creationId xmlns:a16="http://schemas.microsoft.com/office/drawing/2014/main" id="{764E8906-70E2-4B80-E901-257AFAB94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415">
              <a:extLst>
                <a:ext uri="{FF2B5EF4-FFF2-40B4-BE49-F238E27FC236}">
                  <a16:creationId xmlns:a16="http://schemas.microsoft.com/office/drawing/2014/main" id="{9AD7AAC4-F811-BA4D-141A-6C74764E2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416">
              <a:extLst>
                <a:ext uri="{FF2B5EF4-FFF2-40B4-BE49-F238E27FC236}">
                  <a16:creationId xmlns:a16="http://schemas.microsoft.com/office/drawing/2014/main" id="{E23900DE-8ED7-46BA-2C3D-FD58033F0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417">
              <a:extLst>
                <a:ext uri="{FF2B5EF4-FFF2-40B4-BE49-F238E27FC236}">
                  <a16:creationId xmlns:a16="http://schemas.microsoft.com/office/drawing/2014/main" id="{9F86EE08-DF09-64DF-E4EF-942A730C2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9" name="Freeform 904">
            <a:extLst>
              <a:ext uri="{FF2B5EF4-FFF2-40B4-BE49-F238E27FC236}">
                <a16:creationId xmlns:a16="http://schemas.microsoft.com/office/drawing/2014/main" id="{C0E55E2E-C9D0-E26E-4DC9-B7C9120B7E1B}"/>
              </a:ext>
            </a:extLst>
          </p:cNvPr>
          <p:cNvSpPr>
            <a:spLocks noEditPoints="1"/>
          </p:cNvSpPr>
          <p:nvPr/>
        </p:nvSpPr>
        <p:spPr bwMode="auto">
          <a:xfrm>
            <a:off x="8469082" y="3826483"/>
            <a:ext cx="464512" cy="380479"/>
          </a:xfrm>
          <a:custGeom>
            <a:avLst/>
            <a:gdLst>
              <a:gd name="T0" fmla="*/ 296 w 300"/>
              <a:gd name="T1" fmla="*/ 25 h 246"/>
              <a:gd name="T2" fmla="*/ 281 w 300"/>
              <a:gd name="T3" fmla="*/ 24 h 246"/>
              <a:gd name="T4" fmla="*/ 245 w 300"/>
              <a:gd name="T5" fmla="*/ 55 h 246"/>
              <a:gd name="T6" fmla="*/ 245 w 300"/>
              <a:gd name="T7" fmla="*/ 11 h 246"/>
              <a:gd name="T8" fmla="*/ 235 w 300"/>
              <a:gd name="T9" fmla="*/ 0 h 246"/>
              <a:gd name="T10" fmla="*/ 11 w 300"/>
              <a:gd name="T11" fmla="*/ 0 h 246"/>
              <a:gd name="T12" fmla="*/ 0 w 300"/>
              <a:gd name="T13" fmla="*/ 11 h 246"/>
              <a:gd name="T14" fmla="*/ 0 w 300"/>
              <a:gd name="T15" fmla="*/ 235 h 246"/>
              <a:gd name="T16" fmla="*/ 11 w 300"/>
              <a:gd name="T17" fmla="*/ 246 h 246"/>
              <a:gd name="T18" fmla="*/ 235 w 300"/>
              <a:gd name="T19" fmla="*/ 246 h 246"/>
              <a:gd name="T20" fmla="*/ 245 w 300"/>
              <a:gd name="T21" fmla="*/ 235 h 246"/>
              <a:gd name="T22" fmla="*/ 245 w 300"/>
              <a:gd name="T23" fmla="*/ 84 h 246"/>
              <a:gd name="T24" fmla="*/ 295 w 300"/>
              <a:gd name="T25" fmla="*/ 40 h 246"/>
              <a:gd name="T26" fmla="*/ 296 w 300"/>
              <a:gd name="T27" fmla="*/ 25 h 246"/>
              <a:gd name="T28" fmla="*/ 224 w 300"/>
              <a:gd name="T29" fmla="*/ 224 h 246"/>
              <a:gd name="T30" fmla="*/ 21 w 300"/>
              <a:gd name="T31" fmla="*/ 224 h 246"/>
              <a:gd name="T32" fmla="*/ 21 w 300"/>
              <a:gd name="T33" fmla="*/ 22 h 246"/>
              <a:gd name="T34" fmla="*/ 224 w 300"/>
              <a:gd name="T35" fmla="*/ 22 h 246"/>
              <a:gd name="T36" fmla="*/ 224 w 300"/>
              <a:gd name="T37" fmla="*/ 74 h 246"/>
              <a:gd name="T38" fmla="*/ 119 w 300"/>
              <a:gd name="T39" fmla="*/ 166 h 246"/>
              <a:gd name="T40" fmla="*/ 72 w 300"/>
              <a:gd name="T41" fmla="*/ 111 h 246"/>
              <a:gd name="T42" fmla="*/ 57 w 300"/>
              <a:gd name="T43" fmla="*/ 109 h 246"/>
              <a:gd name="T44" fmla="*/ 56 w 300"/>
              <a:gd name="T45" fmla="*/ 125 h 246"/>
              <a:gd name="T46" fmla="*/ 109 w 300"/>
              <a:gd name="T47" fmla="*/ 189 h 246"/>
              <a:gd name="T48" fmla="*/ 109 w 300"/>
              <a:gd name="T49" fmla="*/ 189 h 246"/>
              <a:gd name="T50" fmla="*/ 117 w 300"/>
              <a:gd name="T51" fmla="*/ 192 h 246"/>
              <a:gd name="T52" fmla="*/ 124 w 300"/>
              <a:gd name="T53" fmla="*/ 190 h 246"/>
              <a:gd name="T54" fmla="*/ 224 w 300"/>
              <a:gd name="T55" fmla="*/ 103 h 246"/>
              <a:gd name="T56" fmla="*/ 224 w 300"/>
              <a:gd name="T57" fmla="*/ 224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00" h="246">
                <a:moveTo>
                  <a:pt x="296" y="25"/>
                </a:moveTo>
                <a:cubicBezTo>
                  <a:pt x="292" y="21"/>
                  <a:pt x="285" y="20"/>
                  <a:pt x="281" y="24"/>
                </a:cubicBezTo>
                <a:cubicBezTo>
                  <a:pt x="245" y="55"/>
                  <a:pt x="245" y="55"/>
                  <a:pt x="245" y="55"/>
                </a:cubicBezTo>
                <a:cubicBezTo>
                  <a:pt x="245" y="11"/>
                  <a:pt x="245" y="11"/>
                  <a:pt x="245" y="11"/>
                </a:cubicBezTo>
                <a:cubicBezTo>
                  <a:pt x="245" y="5"/>
                  <a:pt x="241" y="0"/>
                  <a:pt x="23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41"/>
                  <a:pt x="5" y="246"/>
                  <a:pt x="11" y="246"/>
                </a:cubicBezTo>
                <a:cubicBezTo>
                  <a:pt x="235" y="246"/>
                  <a:pt x="235" y="246"/>
                  <a:pt x="235" y="246"/>
                </a:cubicBezTo>
                <a:cubicBezTo>
                  <a:pt x="241" y="246"/>
                  <a:pt x="245" y="241"/>
                  <a:pt x="245" y="235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95" y="40"/>
                  <a:pt x="295" y="40"/>
                  <a:pt x="295" y="40"/>
                </a:cubicBezTo>
                <a:cubicBezTo>
                  <a:pt x="299" y="36"/>
                  <a:pt x="300" y="30"/>
                  <a:pt x="296" y="25"/>
                </a:cubicBezTo>
                <a:close/>
                <a:moveTo>
                  <a:pt x="224" y="224"/>
                </a:moveTo>
                <a:cubicBezTo>
                  <a:pt x="21" y="224"/>
                  <a:pt x="21" y="224"/>
                  <a:pt x="21" y="224"/>
                </a:cubicBezTo>
                <a:cubicBezTo>
                  <a:pt x="21" y="22"/>
                  <a:pt x="21" y="22"/>
                  <a:pt x="21" y="22"/>
                </a:cubicBezTo>
                <a:cubicBezTo>
                  <a:pt x="224" y="22"/>
                  <a:pt x="224" y="22"/>
                  <a:pt x="224" y="22"/>
                </a:cubicBezTo>
                <a:cubicBezTo>
                  <a:pt x="224" y="74"/>
                  <a:pt x="224" y="74"/>
                  <a:pt x="224" y="74"/>
                </a:cubicBezTo>
                <a:cubicBezTo>
                  <a:pt x="119" y="166"/>
                  <a:pt x="119" y="166"/>
                  <a:pt x="119" y="166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68" y="106"/>
                  <a:pt x="62" y="106"/>
                  <a:pt x="57" y="109"/>
                </a:cubicBezTo>
                <a:cubicBezTo>
                  <a:pt x="53" y="113"/>
                  <a:pt x="52" y="120"/>
                  <a:pt x="56" y="12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11" y="191"/>
                  <a:pt x="114" y="192"/>
                  <a:pt x="117" y="192"/>
                </a:cubicBezTo>
                <a:cubicBezTo>
                  <a:pt x="120" y="192"/>
                  <a:pt x="122" y="191"/>
                  <a:pt x="124" y="190"/>
                </a:cubicBezTo>
                <a:cubicBezTo>
                  <a:pt x="224" y="103"/>
                  <a:pt x="224" y="103"/>
                  <a:pt x="224" y="103"/>
                </a:cubicBezTo>
                <a:lnTo>
                  <a:pt x="224" y="2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" name="Freeform 27">
            <a:extLst>
              <a:ext uri="{FF2B5EF4-FFF2-40B4-BE49-F238E27FC236}">
                <a16:creationId xmlns:a16="http://schemas.microsoft.com/office/drawing/2014/main" id="{567F637D-F900-C7DC-18DC-EBF45C2D96C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411134" y="1639674"/>
            <a:ext cx="422275" cy="555625"/>
          </a:xfrm>
          <a:custGeom>
            <a:avLst/>
            <a:gdLst>
              <a:gd name="T0" fmla="*/ 593 w 2659"/>
              <a:gd name="T1" fmla="*/ 2426 h 3500"/>
              <a:gd name="T2" fmla="*/ 402 w 2659"/>
              <a:gd name="T3" fmla="*/ 2455 h 3500"/>
              <a:gd name="T4" fmla="*/ 183 w 2659"/>
              <a:gd name="T5" fmla="*/ 2675 h 3500"/>
              <a:gd name="T6" fmla="*/ 2499 w 2659"/>
              <a:gd name="T7" fmla="*/ 2765 h 3500"/>
              <a:gd name="T8" fmla="*/ 2338 w 2659"/>
              <a:gd name="T9" fmla="*/ 2499 h 3500"/>
              <a:gd name="T10" fmla="*/ 2102 w 2659"/>
              <a:gd name="T11" fmla="*/ 2430 h 3500"/>
              <a:gd name="T12" fmla="*/ 1890 w 2659"/>
              <a:gd name="T13" fmla="*/ 2381 h 3500"/>
              <a:gd name="T14" fmla="*/ 1329 w 2659"/>
              <a:gd name="T15" fmla="*/ 3055 h 3500"/>
              <a:gd name="T16" fmla="*/ 1190 w 2659"/>
              <a:gd name="T17" fmla="*/ 2981 h 3500"/>
              <a:gd name="T18" fmla="*/ 1021 w 2659"/>
              <a:gd name="T19" fmla="*/ 2184 h 3500"/>
              <a:gd name="T20" fmla="*/ 1329 w 2659"/>
              <a:gd name="T21" fmla="*/ 2897 h 3500"/>
              <a:gd name="T22" fmla="*/ 1637 w 2659"/>
              <a:gd name="T23" fmla="*/ 2184 h 3500"/>
              <a:gd name="T24" fmla="*/ 1429 w 2659"/>
              <a:gd name="T25" fmla="*/ 1956 h 3500"/>
              <a:gd name="T26" fmla="*/ 992 w 2659"/>
              <a:gd name="T27" fmla="*/ 806 h 3500"/>
              <a:gd name="T28" fmla="*/ 773 w 2659"/>
              <a:gd name="T29" fmla="*/ 1196 h 3500"/>
              <a:gd name="T30" fmla="*/ 954 w 2659"/>
              <a:gd name="T31" fmla="*/ 1608 h 3500"/>
              <a:gd name="T32" fmla="*/ 1279 w 2659"/>
              <a:gd name="T33" fmla="*/ 1803 h 3500"/>
              <a:gd name="T34" fmla="*/ 1619 w 2659"/>
              <a:gd name="T35" fmla="*/ 1696 h 3500"/>
              <a:gd name="T36" fmla="*/ 1849 w 2659"/>
              <a:gd name="T37" fmla="*/ 1345 h 3500"/>
              <a:gd name="T38" fmla="*/ 1889 w 2659"/>
              <a:gd name="T39" fmla="*/ 972 h 3500"/>
              <a:gd name="T40" fmla="*/ 1198 w 2659"/>
              <a:gd name="T41" fmla="*/ 887 h 3500"/>
              <a:gd name="T42" fmla="*/ 1396 w 2659"/>
              <a:gd name="T43" fmla="*/ 158 h 3500"/>
              <a:gd name="T44" fmla="*/ 1112 w 2659"/>
              <a:gd name="T45" fmla="*/ 230 h 3500"/>
              <a:gd name="T46" fmla="*/ 828 w 2659"/>
              <a:gd name="T47" fmla="*/ 368 h 3500"/>
              <a:gd name="T48" fmla="*/ 686 w 2659"/>
              <a:gd name="T49" fmla="*/ 688 h 3500"/>
              <a:gd name="T50" fmla="*/ 778 w 2659"/>
              <a:gd name="T51" fmla="*/ 873 h 3500"/>
              <a:gd name="T52" fmla="*/ 911 w 2659"/>
              <a:gd name="T53" fmla="*/ 599 h 3500"/>
              <a:gd name="T54" fmla="*/ 1039 w 2659"/>
              <a:gd name="T55" fmla="*/ 605 h 3500"/>
              <a:gd name="T56" fmla="*/ 1152 w 2659"/>
              <a:gd name="T57" fmla="*/ 722 h 3500"/>
              <a:gd name="T58" fmla="*/ 1908 w 2659"/>
              <a:gd name="T59" fmla="*/ 777 h 3500"/>
              <a:gd name="T60" fmla="*/ 1934 w 2659"/>
              <a:gd name="T61" fmla="*/ 550 h 3500"/>
              <a:gd name="T62" fmla="*/ 1673 w 2659"/>
              <a:gd name="T63" fmla="*/ 235 h 3500"/>
              <a:gd name="T64" fmla="*/ 1463 w 2659"/>
              <a:gd name="T65" fmla="*/ 3 h 3500"/>
              <a:gd name="T66" fmla="*/ 1872 w 2659"/>
              <a:gd name="T67" fmla="*/ 189 h 3500"/>
              <a:gd name="T68" fmla="*/ 2111 w 2659"/>
              <a:gd name="T69" fmla="*/ 589 h 3500"/>
              <a:gd name="T70" fmla="*/ 2095 w 2659"/>
              <a:gd name="T71" fmla="*/ 1068 h 3500"/>
              <a:gd name="T72" fmla="*/ 1984 w 2659"/>
              <a:gd name="T73" fmla="*/ 1435 h 3500"/>
              <a:gd name="T74" fmla="*/ 1722 w 2659"/>
              <a:gd name="T75" fmla="*/ 1815 h 3500"/>
              <a:gd name="T76" fmla="*/ 1771 w 2659"/>
              <a:gd name="T77" fmla="*/ 2100 h 3500"/>
              <a:gd name="T78" fmla="*/ 1954 w 2659"/>
              <a:gd name="T79" fmla="*/ 2236 h 3500"/>
              <a:gd name="T80" fmla="*/ 2106 w 2659"/>
              <a:gd name="T81" fmla="*/ 2272 h 3500"/>
              <a:gd name="T82" fmla="*/ 2303 w 2659"/>
              <a:gd name="T83" fmla="*/ 2305 h 3500"/>
              <a:gd name="T84" fmla="*/ 2588 w 2659"/>
              <a:gd name="T85" fmla="*/ 2545 h 3500"/>
              <a:gd name="T86" fmla="*/ 2657 w 2659"/>
              <a:gd name="T87" fmla="*/ 3442 h 3500"/>
              <a:gd name="T88" fmla="*/ 58 w 2659"/>
              <a:gd name="T89" fmla="*/ 3497 h 3500"/>
              <a:gd name="T90" fmla="*/ 3 w 2659"/>
              <a:gd name="T91" fmla="*/ 2755 h 3500"/>
              <a:gd name="T92" fmla="*/ 171 w 2659"/>
              <a:gd name="T93" fmla="*/ 2418 h 3500"/>
              <a:gd name="T94" fmla="*/ 522 w 2659"/>
              <a:gd name="T95" fmla="*/ 2273 h 3500"/>
              <a:gd name="T96" fmla="*/ 608 w 2659"/>
              <a:gd name="T97" fmla="*/ 2264 h 3500"/>
              <a:gd name="T98" fmla="*/ 786 w 2659"/>
              <a:gd name="T99" fmla="*/ 2194 h 3500"/>
              <a:gd name="T100" fmla="*/ 949 w 2659"/>
              <a:gd name="T101" fmla="*/ 1994 h 3500"/>
              <a:gd name="T102" fmla="*/ 796 w 2659"/>
              <a:gd name="T103" fmla="*/ 1661 h 3500"/>
              <a:gd name="T104" fmla="*/ 609 w 2659"/>
              <a:gd name="T105" fmla="*/ 1165 h 3500"/>
              <a:gd name="T106" fmla="*/ 522 w 2659"/>
              <a:gd name="T107" fmla="*/ 819 h 3500"/>
              <a:gd name="T108" fmla="*/ 622 w 2659"/>
              <a:gd name="T109" fmla="*/ 387 h 3500"/>
              <a:gd name="T110" fmla="*/ 923 w 2659"/>
              <a:gd name="T111" fmla="*/ 112 h 3500"/>
              <a:gd name="T112" fmla="*/ 1332 w 2659"/>
              <a:gd name="T113" fmla="*/ 3 h 3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659" h="3500">
                <a:moveTo>
                  <a:pt x="769" y="2381"/>
                </a:moveTo>
                <a:lnTo>
                  <a:pt x="739" y="2394"/>
                </a:lnTo>
                <a:lnTo>
                  <a:pt x="707" y="2403"/>
                </a:lnTo>
                <a:lnTo>
                  <a:pt x="676" y="2412"/>
                </a:lnTo>
                <a:lnTo>
                  <a:pt x="647" y="2418"/>
                </a:lnTo>
                <a:lnTo>
                  <a:pt x="618" y="2422"/>
                </a:lnTo>
                <a:lnTo>
                  <a:pt x="593" y="2426"/>
                </a:lnTo>
                <a:lnTo>
                  <a:pt x="572" y="2428"/>
                </a:lnTo>
                <a:lnTo>
                  <a:pt x="556" y="2429"/>
                </a:lnTo>
                <a:lnTo>
                  <a:pt x="544" y="2430"/>
                </a:lnTo>
                <a:lnTo>
                  <a:pt x="540" y="2430"/>
                </a:lnTo>
                <a:lnTo>
                  <a:pt x="492" y="2433"/>
                </a:lnTo>
                <a:lnTo>
                  <a:pt x="446" y="2442"/>
                </a:lnTo>
                <a:lnTo>
                  <a:pt x="402" y="2455"/>
                </a:lnTo>
                <a:lnTo>
                  <a:pt x="360" y="2474"/>
                </a:lnTo>
                <a:lnTo>
                  <a:pt x="322" y="2499"/>
                </a:lnTo>
                <a:lnTo>
                  <a:pt x="286" y="2526"/>
                </a:lnTo>
                <a:lnTo>
                  <a:pt x="254" y="2559"/>
                </a:lnTo>
                <a:lnTo>
                  <a:pt x="226" y="2594"/>
                </a:lnTo>
                <a:lnTo>
                  <a:pt x="202" y="2633"/>
                </a:lnTo>
                <a:lnTo>
                  <a:pt x="183" y="2675"/>
                </a:lnTo>
                <a:lnTo>
                  <a:pt x="169" y="2719"/>
                </a:lnTo>
                <a:lnTo>
                  <a:pt x="161" y="2765"/>
                </a:lnTo>
                <a:lnTo>
                  <a:pt x="158" y="2813"/>
                </a:lnTo>
                <a:lnTo>
                  <a:pt x="158" y="3342"/>
                </a:lnTo>
                <a:lnTo>
                  <a:pt x="2502" y="3342"/>
                </a:lnTo>
                <a:lnTo>
                  <a:pt x="2502" y="2813"/>
                </a:lnTo>
                <a:lnTo>
                  <a:pt x="2499" y="2765"/>
                </a:lnTo>
                <a:lnTo>
                  <a:pt x="2491" y="2719"/>
                </a:lnTo>
                <a:lnTo>
                  <a:pt x="2476" y="2675"/>
                </a:lnTo>
                <a:lnTo>
                  <a:pt x="2457" y="2633"/>
                </a:lnTo>
                <a:lnTo>
                  <a:pt x="2433" y="2594"/>
                </a:lnTo>
                <a:lnTo>
                  <a:pt x="2405" y="2559"/>
                </a:lnTo>
                <a:lnTo>
                  <a:pt x="2373" y="2526"/>
                </a:lnTo>
                <a:lnTo>
                  <a:pt x="2338" y="2499"/>
                </a:lnTo>
                <a:lnTo>
                  <a:pt x="2299" y="2474"/>
                </a:lnTo>
                <a:lnTo>
                  <a:pt x="2258" y="2455"/>
                </a:lnTo>
                <a:lnTo>
                  <a:pt x="2213" y="2442"/>
                </a:lnTo>
                <a:lnTo>
                  <a:pt x="2167" y="2433"/>
                </a:lnTo>
                <a:lnTo>
                  <a:pt x="2119" y="2430"/>
                </a:lnTo>
                <a:lnTo>
                  <a:pt x="2115" y="2430"/>
                </a:lnTo>
                <a:lnTo>
                  <a:pt x="2102" y="2430"/>
                </a:lnTo>
                <a:lnTo>
                  <a:pt x="2084" y="2428"/>
                </a:lnTo>
                <a:lnTo>
                  <a:pt x="2060" y="2426"/>
                </a:lnTo>
                <a:lnTo>
                  <a:pt x="2031" y="2421"/>
                </a:lnTo>
                <a:lnTo>
                  <a:pt x="1999" y="2415"/>
                </a:lnTo>
                <a:lnTo>
                  <a:pt x="1965" y="2407"/>
                </a:lnTo>
                <a:lnTo>
                  <a:pt x="1927" y="2396"/>
                </a:lnTo>
                <a:lnTo>
                  <a:pt x="1890" y="2381"/>
                </a:lnTo>
                <a:lnTo>
                  <a:pt x="1469" y="2981"/>
                </a:lnTo>
                <a:lnTo>
                  <a:pt x="1452" y="3003"/>
                </a:lnTo>
                <a:lnTo>
                  <a:pt x="1431" y="3021"/>
                </a:lnTo>
                <a:lnTo>
                  <a:pt x="1409" y="3034"/>
                </a:lnTo>
                <a:lnTo>
                  <a:pt x="1383" y="3045"/>
                </a:lnTo>
                <a:lnTo>
                  <a:pt x="1357" y="3051"/>
                </a:lnTo>
                <a:lnTo>
                  <a:pt x="1329" y="3055"/>
                </a:lnTo>
                <a:lnTo>
                  <a:pt x="1329" y="3055"/>
                </a:lnTo>
                <a:lnTo>
                  <a:pt x="1302" y="3051"/>
                </a:lnTo>
                <a:lnTo>
                  <a:pt x="1275" y="3045"/>
                </a:lnTo>
                <a:lnTo>
                  <a:pt x="1251" y="3034"/>
                </a:lnTo>
                <a:lnTo>
                  <a:pt x="1228" y="3021"/>
                </a:lnTo>
                <a:lnTo>
                  <a:pt x="1208" y="3003"/>
                </a:lnTo>
                <a:lnTo>
                  <a:pt x="1190" y="2981"/>
                </a:lnTo>
                <a:lnTo>
                  <a:pt x="769" y="2381"/>
                </a:lnTo>
                <a:close/>
                <a:moveTo>
                  <a:pt x="1135" y="1929"/>
                </a:moveTo>
                <a:lnTo>
                  <a:pt x="1121" y="1984"/>
                </a:lnTo>
                <a:lnTo>
                  <a:pt x="1103" y="2038"/>
                </a:lnTo>
                <a:lnTo>
                  <a:pt x="1080" y="2089"/>
                </a:lnTo>
                <a:lnTo>
                  <a:pt x="1053" y="2138"/>
                </a:lnTo>
                <a:lnTo>
                  <a:pt x="1021" y="2184"/>
                </a:lnTo>
                <a:lnTo>
                  <a:pt x="986" y="2226"/>
                </a:lnTo>
                <a:lnTo>
                  <a:pt x="947" y="2265"/>
                </a:lnTo>
                <a:lnTo>
                  <a:pt x="906" y="2302"/>
                </a:lnTo>
                <a:lnTo>
                  <a:pt x="1319" y="2890"/>
                </a:lnTo>
                <a:lnTo>
                  <a:pt x="1322" y="2893"/>
                </a:lnTo>
                <a:lnTo>
                  <a:pt x="1325" y="2895"/>
                </a:lnTo>
                <a:lnTo>
                  <a:pt x="1329" y="2897"/>
                </a:lnTo>
                <a:lnTo>
                  <a:pt x="1334" y="2895"/>
                </a:lnTo>
                <a:lnTo>
                  <a:pt x="1338" y="2893"/>
                </a:lnTo>
                <a:lnTo>
                  <a:pt x="1341" y="2890"/>
                </a:lnTo>
                <a:lnTo>
                  <a:pt x="1754" y="2302"/>
                </a:lnTo>
                <a:lnTo>
                  <a:pt x="1712" y="2265"/>
                </a:lnTo>
                <a:lnTo>
                  <a:pt x="1673" y="2226"/>
                </a:lnTo>
                <a:lnTo>
                  <a:pt x="1637" y="2184"/>
                </a:lnTo>
                <a:lnTo>
                  <a:pt x="1607" y="2138"/>
                </a:lnTo>
                <a:lnTo>
                  <a:pt x="1579" y="2089"/>
                </a:lnTo>
                <a:lnTo>
                  <a:pt x="1557" y="2038"/>
                </a:lnTo>
                <a:lnTo>
                  <a:pt x="1538" y="1985"/>
                </a:lnTo>
                <a:lnTo>
                  <a:pt x="1525" y="1929"/>
                </a:lnTo>
                <a:lnTo>
                  <a:pt x="1478" y="1945"/>
                </a:lnTo>
                <a:lnTo>
                  <a:pt x="1429" y="1956"/>
                </a:lnTo>
                <a:lnTo>
                  <a:pt x="1380" y="1962"/>
                </a:lnTo>
                <a:lnTo>
                  <a:pt x="1329" y="1964"/>
                </a:lnTo>
                <a:lnTo>
                  <a:pt x="1280" y="1962"/>
                </a:lnTo>
                <a:lnTo>
                  <a:pt x="1230" y="1955"/>
                </a:lnTo>
                <a:lnTo>
                  <a:pt x="1181" y="1944"/>
                </a:lnTo>
                <a:lnTo>
                  <a:pt x="1135" y="1929"/>
                </a:lnTo>
                <a:close/>
                <a:moveTo>
                  <a:pt x="992" y="806"/>
                </a:moveTo>
                <a:lnTo>
                  <a:pt x="964" y="867"/>
                </a:lnTo>
                <a:lnTo>
                  <a:pt x="931" y="925"/>
                </a:lnTo>
                <a:lnTo>
                  <a:pt x="895" y="980"/>
                </a:lnTo>
                <a:lnTo>
                  <a:pt x="855" y="1032"/>
                </a:lnTo>
                <a:lnTo>
                  <a:pt x="811" y="1082"/>
                </a:lnTo>
                <a:lnTo>
                  <a:pt x="763" y="1127"/>
                </a:lnTo>
                <a:lnTo>
                  <a:pt x="773" y="1196"/>
                </a:lnTo>
                <a:lnTo>
                  <a:pt x="787" y="1263"/>
                </a:lnTo>
                <a:lnTo>
                  <a:pt x="805" y="1328"/>
                </a:lnTo>
                <a:lnTo>
                  <a:pt x="828" y="1390"/>
                </a:lnTo>
                <a:lnTo>
                  <a:pt x="854" y="1450"/>
                </a:lnTo>
                <a:lnTo>
                  <a:pt x="884" y="1506"/>
                </a:lnTo>
                <a:lnTo>
                  <a:pt x="917" y="1558"/>
                </a:lnTo>
                <a:lnTo>
                  <a:pt x="954" y="1608"/>
                </a:lnTo>
                <a:lnTo>
                  <a:pt x="994" y="1652"/>
                </a:lnTo>
                <a:lnTo>
                  <a:pt x="1037" y="1693"/>
                </a:lnTo>
                <a:lnTo>
                  <a:pt x="1082" y="1727"/>
                </a:lnTo>
                <a:lnTo>
                  <a:pt x="1129" y="1755"/>
                </a:lnTo>
                <a:lnTo>
                  <a:pt x="1178" y="1778"/>
                </a:lnTo>
                <a:lnTo>
                  <a:pt x="1228" y="1793"/>
                </a:lnTo>
                <a:lnTo>
                  <a:pt x="1279" y="1803"/>
                </a:lnTo>
                <a:lnTo>
                  <a:pt x="1329" y="1806"/>
                </a:lnTo>
                <a:lnTo>
                  <a:pt x="1382" y="1803"/>
                </a:lnTo>
                <a:lnTo>
                  <a:pt x="1433" y="1793"/>
                </a:lnTo>
                <a:lnTo>
                  <a:pt x="1482" y="1778"/>
                </a:lnTo>
                <a:lnTo>
                  <a:pt x="1529" y="1756"/>
                </a:lnTo>
                <a:lnTo>
                  <a:pt x="1576" y="1729"/>
                </a:lnTo>
                <a:lnTo>
                  <a:pt x="1619" y="1696"/>
                </a:lnTo>
                <a:lnTo>
                  <a:pt x="1661" y="1659"/>
                </a:lnTo>
                <a:lnTo>
                  <a:pt x="1700" y="1616"/>
                </a:lnTo>
                <a:lnTo>
                  <a:pt x="1736" y="1570"/>
                </a:lnTo>
                <a:lnTo>
                  <a:pt x="1769" y="1519"/>
                </a:lnTo>
                <a:lnTo>
                  <a:pt x="1798" y="1465"/>
                </a:lnTo>
                <a:lnTo>
                  <a:pt x="1826" y="1406"/>
                </a:lnTo>
                <a:lnTo>
                  <a:pt x="1849" y="1345"/>
                </a:lnTo>
                <a:lnTo>
                  <a:pt x="1868" y="1281"/>
                </a:lnTo>
                <a:lnTo>
                  <a:pt x="1883" y="1213"/>
                </a:lnTo>
                <a:lnTo>
                  <a:pt x="1895" y="1144"/>
                </a:lnTo>
                <a:lnTo>
                  <a:pt x="1902" y="1073"/>
                </a:lnTo>
                <a:lnTo>
                  <a:pt x="1904" y="999"/>
                </a:lnTo>
                <a:lnTo>
                  <a:pt x="1904" y="998"/>
                </a:lnTo>
                <a:lnTo>
                  <a:pt x="1889" y="972"/>
                </a:lnTo>
                <a:lnTo>
                  <a:pt x="1870" y="947"/>
                </a:lnTo>
                <a:lnTo>
                  <a:pt x="1849" y="927"/>
                </a:lnTo>
                <a:lnTo>
                  <a:pt x="1824" y="910"/>
                </a:lnTo>
                <a:lnTo>
                  <a:pt x="1795" y="897"/>
                </a:lnTo>
                <a:lnTo>
                  <a:pt x="1766" y="890"/>
                </a:lnTo>
                <a:lnTo>
                  <a:pt x="1734" y="887"/>
                </a:lnTo>
                <a:lnTo>
                  <a:pt x="1198" y="887"/>
                </a:lnTo>
                <a:lnTo>
                  <a:pt x="1158" y="885"/>
                </a:lnTo>
                <a:lnTo>
                  <a:pt x="1121" y="877"/>
                </a:lnTo>
                <a:lnTo>
                  <a:pt x="1084" y="865"/>
                </a:lnTo>
                <a:lnTo>
                  <a:pt x="1049" y="848"/>
                </a:lnTo>
                <a:lnTo>
                  <a:pt x="1016" y="827"/>
                </a:lnTo>
                <a:lnTo>
                  <a:pt x="992" y="806"/>
                </a:lnTo>
                <a:close/>
                <a:moveTo>
                  <a:pt x="1396" y="158"/>
                </a:moveTo>
                <a:lnTo>
                  <a:pt x="1344" y="160"/>
                </a:lnTo>
                <a:lnTo>
                  <a:pt x="1293" y="168"/>
                </a:lnTo>
                <a:lnTo>
                  <a:pt x="1243" y="180"/>
                </a:lnTo>
                <a:lnTo>
                  <a:pt x="1193" y="198"/>
                </a:lnTo>
                <a:lnTo>
                  <a:pt x="1145" y="221"/>
                </a:lnTo>
                <a:lnTo>
                  <a:pt x="1129" y="227"/>
                </a:lnTo>
                <a:lnTo>
                  <a:pt x="1112" y="230"/>
                </a:lnTo>
                <a:lnTo>
                  <a:pt x="1066" y="234"/>
                </a:lnTo>
                <a:lnTo>
                  <a:pt x="1021" y="244"/>
                </a:lnTo>
                <a:lnTo>
                  <a:pt x="978" y="260"/>
                </a:lnTo>
                <a:lnTo>
                  <a:pt x="936" y="281"/>
                </a:lnTo>
                <a:lnTo>
                  <a:pt x="896" y="305"/>
                </a:lnTo>
                <a:lnTo>
                  <a:pt x="860" y="335"/>
                </a:lnTo>
                <a:lnTo>
                  <a:pt x="828" y="368"/>
                </a:lnTo>
                <a:lnTo>
                  <a:pt x="797" y="405"/>
                </a:lnTo>
                <a:lnTo>
                  <a:pt x="769" y="445"/>
                </a:lnTo>
                <a:lnTo>
                  <a:pt x="746" y="489"/>
                </a:lnTo>
                <a:lnTo>
                  <a:pt x="725" y="536"/>
                </a:lnTo>
                <a:lnTo>
                  <a:pt x="708" y="584"/>
                </a:lnTo>
                <a:lnTo>
                  <a:pt x="695" y="635"/>
                </a:lnTo>
                <a:lnTo>
                  <a:pt x="686" y="688"/>
                </a:lnTo>
                <a:lnTo>
                  <a:pt x="681" y="742"/>
                </a:lnTo>
                <a:lnTo>
                  <a:pt x="679" y="798"/>
                </a:lnTo>
                <a:lnTo>
                  <a:pt x="682" y="854"/>
                </a:lnTo>
                <a:lnTo>
                  <a:pt x="689" y="911"/>
                </a:lnTo>
                <a:lnTo>
                  <a:pt x="701" y="968"/>
                </a:lnTo>
                <a:lnTo>
                  <a:pt x="742" y="923"/>
                </a:lnTo>
                <a:lnTo>
                  <a:pt x="778" y="873"/>
                </a:lnTo>
                <a:lnTo>
                  <a:pt x="810" y="821"/>
                </a:lnTo>
                <a:lnTo>
                  <a:pt x="838" y="766"/>
                </a:lnTo>
                <a:lnTo>
                  <a:pt x="860" y="708"/>
                </a:lnTo>
                <a:lnTo>
                  <a:pt x="878" y="649"/>
                </a:lnTo>
                <a:lnTo>
                  <a:pt x="886" y="630"/>
                </a:lnTo>
                <a:lnTo>
                  <a:pt x="896" y="613"/>
                </a:lnTo>
                <a:lnTo>
                  <a:pt x="911" y="599"/>
                </a:lnTo>
                <a:lnTo>
                  <a:pt x="927" y="589"/>
                </a:lnTo>
                <a:lnTo>
                  <a:pt x="946" y="581"/>
                </a:lnTo>
                <a:lnTo>
                  <a:pt x="966" y="577"/>
                </a:lnTo>
                <a:lnTo>
                  <a:pt x="986" y="578"/>
                </a:lnTo>
                <a:lnTo>
                  <a:pt x="1007" y="583"/>
                </a:lnTo>
                <a:lnTo>
                  <a:pt x="1024" y="592"/>
                </a:lnTo>
                <a:lnTo>
                  <a:pt x="1039" y="605"/>
                </a:lnTo>
                <a:lnTo>
                  <a:pt x="1052" y="619"/>
                </a:lnTo>
                <a:lnTo>
                  <a:pt x="1062" y="637"/>
                </a:lnTo>
                <a:lnTo>
                  <a:pt x="1074" y="662"/>
                </a:lnTo>
                <a:lnTo>
                  <a:pt x="1090" y="683"/>
                </a:lnTo>
                <a:lnTo>
                  <a:pt x="1110" y="700"/>
                </a:lnTo>
                <a:lnTo>
                  <a:pt x="1130" y="713"/>
                </a:lnTo>
                <a:lnTo>
                  <a:pt x="1152" y="722"/>
                </a:lnTo>
                <a:lnTo>
                  <a:pt x="1174" y="728"/>
                </a:lnTo>
                <a:lnTo>
                  <a:pt x="1198" y="730"/>
                </a:lnTo>
                <a:lnTo>
                  <a:pt x="1734" y="730"/>
                </a:lnTo>
                <a:lnTo>
                  <a:pt x="1780" y="733"/>
                </a:lnTo>
                <a:lnTo>
                  <a:pt x="1826" y="742"/>
                </a:lnTo>
                <a:lnTo>
                  <a:pt x="1868" y="757"/>
                </a:lnTo>
                <a:lnTo>
                  <a:pt x="1908" y="777"/>
                </a:lnTo>
                <a:lnTo>
                  <a:pt x="1945" y="803"/>
                </a:lnTo>
                <a:lnTo>
                  <a:pt x="1978" y="833"/>
                </a:lnTo>
                <a:lnTo>
                  <a:pt x="1979" y="801"/>
                </a:lnTo>
                <a:lnTo>
                  <a:pt x="1976" y="735"/>
                </a:lnTo>
                <a:lnTo>
                  <a:pt x="1968" y="671"/>
                </a:lnTo>
                <a:lnTo>
                  <a:pt x="1953" y="610"/>
                </a:lnTo>
                <a:lnTo>
                  <a:pt x="1934" y="550"/>
                </a:lnTo>
                <a:lnTo>
                  <a:pt x="1908" y="494"/>
                </a:lnTo>
                <a:lnTo>
                  <a:pt x="1880" y="441"/>
                </a:lnTo>
                <a:lnTo>
                  <a:pt x="1846" y="391"/>
                </a:lnTo>
                <a:lnTo>
                  <a:pt x="1808" y="346"/>
                </a:lnTo>
                <a:lnTo>
                  <a:pt x="1767" y="304"/>
                </a:lnTo>
                <a:lnTo>
                  <a:pt x="1722" y="267"/>
                </a:lnTo>
                <a:lnTo>
                  <a:pt x="1673" y="235"/>
                </a:lnTo>
                <a:lnTo>
                  <a:pt x="1623" y="208"/>
                </a:lnTo>
                <a:lnTo>
                  <a:pt x="1569" y="187"/>
                </a:lnTo>
                <a:lnTo>
                  <a:pt x="1514" y="171"/>
                </a:lnTo>
                <a:lnTo>
                  <a:pt x="1455" y="161"/>
                </a:lnTo>
                <a:lnTo>
                  <a:pt x="1396" y="158"/>
                </a:lnTo>
                <a:close/>
                <a:moveTo>
                  <a:pt x="1396" y="0"/>
                </a:moveTo>
                <a:lnTo>
                  <a:pt x="1463" y="3"/>
                </a:lnTo>
                <a:lnTo>
                  <a:pt x="1528" y="13"/>
                </a:lnTo>
                <a:lnTo>
                  <a:pt x="1593" y="29"/>
                </a:lnTo>
                <a:lnTo>
                  <a:pt x="1654" y="50"/>
                </a:lnTo>
                <a:lnTo>
                  <a:pt x="1713" y="77"/>
                </a:lnTo>
                <a:lnTo>
                  <a:pt x="1770" y="109"/>
                </a:lnTo>
                <a:lnTo>
                  <a:pt x="1823" y="146"/>
                </a:lnTo>
                <a:lnTo>
                  <a:pt x="1872" y="189"/>
                </a:lnTo>
                <a:lnTo>
                  <a:pt x="1919" y="234"/>
                </a:lnTo>
                <a:lnTo>
                  <a:pt x="1962" y="285"/>
                </a:lnTo>
                <a:lnTo>
                  <a:pt x="2000" y="339"/>
                </a:lnTo>
                <a:lnTo>
                  <a:pt x="2035" y="397"/>
                </a:lnTo>
                <a:lnTo>
                  <a:pt x="2065" y="458"/>
                </a:lnTo>
                <a:lnTo>
                  <a:pt x="2090" y="522"/>
                </a:lnTo>
                <a:lnTo>
                  <a:pt x="2111" y="589"/>
                </a:lnTo>
                <a:lnTo>
                  <a:pt x="2124" y="657"/>
                </a:lnTo>
                <a:lnTo>
                  <a:pt x="2134" y="728"/>
                </a:lnTo>
                <a:lnTo>
                  <a:pt x="2137" y="801"/>
                </a:lnTo>
                <a:lnTo>
                  <a:pt x="2134" y="870"/>
                </a:lnTo>
                <a:lnTo>
                  <a:pt x="2126" y="937"/>
                </a:lnTo>
                <a:lnTo>
                  <a:pt x="2113" y="1003"/>
                </a:lnTo>
                <a:lnTo>
                  <a:pt x="2095" y="1068"/>
                </a:lnTo>
                <a:lnTo>
                  <a:pt x="2071" y="1131"/>
                </a:lnTo>
                <a:lnTo>
                  <a:pt x="2063" y="1147"/>
                </a:lnTo>
                <a:lnTo>
                  <a:pt x="2051" y="1158"/>
                </a:lnTo>
                <a:lnTo>
                  <a:pt x="2041" y="1230"/>
                </a:lnTo>
                <a:lnTo>
                  <a:pt x="2025" y="1300"/>
                </a:lnTo>
                <a:lnTo>
                  <a:pt x="2006" y="1368"/>
                </a:lnTo>
                <a:lnTo>
                  <a:pt x="1984" y="1435"/>
                </a:lnTo>
                <a:lnTo>
                  <a:pt x="1957" y="1499"/>
                </a:lnTo>
                <a:lnTo>
                  <a:pt x="1926" y="1559"/>
                </a:lnTo>
                <a:lnTo>
                  <a:pt x="1893" y="1617"/>
                </a:lnTo>
                <a:lnTo>
                  <a:pt x="1854" y="1673"/>
                </a:lnTo>
                <a:lnTo>
                  <a:pt x="1813" y="1726"/>
                </a:lnTo>
                <a:lnTo>
                  <a:pt x="1769" y="1772"/>
                </a:lnTo>
                <a:lnTo>
                  <a:pt x="1722" y="1815"/>
                </a:lnTo>
                <a:lnTo>
                  <a:pt x="1673" y="1853"/>
                </a:lnTo>
                <a:lnTo>
                  <a:pt x="1682" y="1904"/>
                </a:lnTo>
                <a:lnTo>
                  <a:pt x="1695" y="1952"/>
                </a:lnTo>
                <a:lnTo>
                  <a:pt x="1710" y="1995"/>
                </a:lnTo>
                <a:lnTo>
                  <a:pt x="1728" y="2033"/>
                </a:lnTo>
                <a:lnTo>
                  <a:pt x="1749" y="2069"/>
                </a:lnTo>
                <a:lnTo>
                  <a:pt x="1771" y="2100"/>
                </a:lnTo>
                <a:lnTo>
                  <a:pt x="1794" y="2129"/>
                </a:lnTo>
                <a:lnTo>
                  <a:pt x="1819" y="2153"/>
                </a:lnTo>
                <a:lnTo>
                  <a:pt x="1846" y="2175"/>
                </a:lnTo>
                <a:lnTo>
                  <a:pt x="1872" y="2194"/>
                </a:lnTo>
                <a:lnTo>
                  <a:pt x="1900" y="2210"/>
                </a:lnTo>
                <a:lnTo>
                  <a:pt x="1926" y="2224"/>
                </a:lnTo>
                <a:lnTo>
                  <a:pt x="1954" y="2236"/>
                </a:lnTo>
                <a:lnTo>
                  <a:pt x="1980" y="2245"/>
                </a:lnTo>
                <a:lnTo>
                  <a:pt x="2005" y="2254"/>
                </a:lnTo>
                <a:lnTo>
                  <a:pt x="2029" y="2259"/>
                </a:lnTo>
                <a:lnTo>
                  <a:pt x="2051" y="2264"/>
                </a:lnTo>
                <a:lnTo>
                  <a:pt x="2072" y="2268"/>
                </a:lnTo>
                <a:lnTo>
                  <a:pt x="2090" y="2270"/>
                </a:lnTo>
                <a:lnTo>
                  <a:pt x="2106" y="2272"/>
                </a:lnTo>
                <a:lnTo>
                  <a:pt x="2119" y="2272"/>
                </a:lnTo>
                <a:lnTo>
                  <a:pt x="2130" y="2273"/>
                </a:lnTo>
                <a:lnTo>
                  <a:pt x="2135" y="2273"/>
                </a:lnTo>
                <a:lnTo>
                  <a:pt x="2138" y="2273"/>
                </a:lnTo>
                <a:lnTo>
                  <a:pt x="2195" y="2278"/>
                </a:lnTo>
                <a:lnTo>
                  <a:pt x="2250" y="2289"/>
                </a:lnTo>
                <a:lnTo>
                  <a:pt x="2303" y="2305"/>
                </a:lnTo>
                <a:lnTo>
                  <a:pt x="2354" y="2326"/>
                </a:lnTo>
                <a:lnTo>
                  <a:pt x="2402" y="2352"/>
                </a:lnTo>
                <a:lnTo>
                  <a:pt x="2446" y="2383"/>
                </a:lnTo>
                <a:lnTo>
                  <a:pt x="2487" y="2418"/>
                </a:lnTo>
                <a:lnTo>
                  <a:pt x="2526" y="2457"/>
                </a:lnTo>
                <a:lnTo>
                  <a:pt x="2558" y="2500"/>
                </a:lnTo>
                <a:lnTo>
                  <a:pt x="2588" y="2545"/>
                </a:lnTo>
                <a:lnTo>
                  <a:pt x="2613" y="2594"/>
                </a:lnTo>
                <a:lnTo>
                  <a:pt x="2632" y="2646"/>
                </a:lnTo>
                <a:lnTo>
                  <a:pt x="2647" y="2699"/>
                </a:lnTo>
                <a:lnTo>
                  <a:pt x="2656" y="2755"/>
                </a:lnTo>
                <a:lnTo>
                  <a:pt x="2659" y="2813"/>
                </a:lnTo>
                <a:lnTo>
                  <a:pt x="2659" y="3422"/>
                </a:lnTo>
                <a:lnTo>
                  <a:pt x="2657" y="3442"/>
                </a:lnTo>
                <a:lnTo>
                  <a:pt x="2648" y="3461"/>
                </a:lnTo>
                <a:lnTo>
                  <a:pt x="2636" y="3477"/>
                </a:lnTo>
                <a:lnTo>
                  <a:pt x="2620" y="3489"/>
                </a:lnTo>
                <a:lnTo>
                  <a:pt x="2602" y="3497"/>
                </a:lnTo>
                <a:lnTo>
                  <a:pt x="2581" y="3500"/>
                </a:lnTo>
                <a:lnTo>
                  <a:pt x="78" y="3500"/>
                </a:lnTo>
                <a:lnTo>
                  <a:pt x="58" y="3497"/>
                </a:lnTo>
                <a:lnTo>
                  <a:pt x="39" y="3489"/>
                </a:lnTo>
                <a:lnTo>
                  <a:pt x="23" y="3477"/>
                </a:lnTo>
                <a:lnTo>
                  <a:pt x="11" y="3461"/>
                </a:lnTo>
                <a:lnTo>
                  <a:pt x="3" y="3442"/>
                </a:lnTo>
                <a:lnTo>
                  <a:pt x="0" y="3422"/>
                </a:lnTo>
                <a:lnTo>
                  <a:pt x="0" y="2813"/>
                </a:lnTo>
                <a:lnTo>
                  <a:pt x="3" y="2755"/>
                </a:lnTo>
                <a:lnTo>
                  <a:pt x="12" y="2699"/>
                </a:lnTo>
                <a:lnTo>
                  <a:pt x="26" y="2646"/>
                </a:lnTo>
                <a:lnTo>
                  <a:pt x="47" y="2594"/>
                </a:lnTo>
                <a:lnTo>
                  <a:pt x="71" y="2545"/>
                </a:lnTo>
                <a:lnTo>
                  <a:pt x="100" y="2500"/>
                </a:lnTo>
                <a:lnTo>
                  <a:pt x="134" y="2457"/>
                </a:lnTo>
                <a:lnTo>
                  <a:pt x="171" y="2418"/>
                </a:lnTo>
                <a:lnTo>
                  <a:pt x="213" y="2383"/>
                </a:lnTo>
                <a:lnTo>
                  <a:pt x="258" y="2352"/>
                </a:lnTo>
                <a:lnTo>
                  <a:pt x="306" y="2326"/>
                </a:lnTo>
                <a:lnTo>
                  <a:pt x="357" y="2305"/>
                </a:lnTo>
                <a:lnTo>
                  <a:pt x="410" y="2289"/>
                </a:lnTo>
                <a:lnTo>
                  <a:pt x="465" y="2278"/>
                </a:lnTo>
                <a:lnTo>
                  <a:pt x="522" y="2273"/>
                </a:lnTo>
                <a:lnTo>
                  <a:pt x="524" y="2273"/>
                </a:lnTo>
                <a:lnTo>
                  <a:pt x="530" y="2273"/>
                </a:lnTo>
                <a:lnTo>
                  <a:pt x="540" y="2272"/>
                </a:lnTo>
                <a:lnTo>
                  <a:pt x="552" y="2272"/>
                </a:lnTo>
                <a:lnTo>
                  <a:pt x="568" y="2270"/>
                </a:lnTo>
                <a:lnTo>
                  <a:pt x="586" y="2268"/>
                </a:lnTo>
                <a:lnTo>
                  <a:pt x="608" y="2264"/>
                </a:lnTo>
                <a:lnTo>
                  <a:pt x="630" y="2259"/>
                </a:lnTo>
                <a:lnTo>
                  <a:pt x="654" y="2254"/>
                </a:lnTo>
                <a:lnTo>
                  <a:pt x="679" y="2245"/>
                </a:lnTo>
                <a:lnTo>
                  <a:pt x="706" y="2236"/>
                </a:lnTo>
                <a:lnTo>
                  <a:pt x="732" y="2224"/>
                </a:lnTo>
                <a:lnTo>
                  <a:pt x="760" y="2210"/>
                </a:lnTo>
                <a:lnTo>
                  <a:pt x="786" y="2194"/>
                </a:lnTo>
                <a:lnTo>
                  <a:pt x="814" y="2175"/>
                </a:lnTo>
                <a:lnTo>
                  <a:pt x="839" y="2153"/>
                </a:lnTo>
                <a:lnTo>
                  <a:pt x="865" y="2129"/>
                </a:lnTo>
                <a:lnTo>
                  <a:pt x="889" y="2100"/>
                </a:lnTo>
                <a:lnTo>
                  <a:pt x="911" y="2068"/>
                </a:lnTo>
                <a:lnTo>
                  <a:pt x="931" y="2033"/>
                </a:lnTo>
                <a:lnTo>
                  <a:pt x="949" y="1994"/>
                </a:lnTo>
                <a:lnTo>
                  <a:pt x="964" y="1952"/>
                </a:lnTo>
                <a:lnTo>
                  <a:pt x="977" y="1904"/>
                </a:lnTo>
                <a:lnTo>
                  <a:pt x="986" y="1852"/>
                </a:lnTo>
                <a:lnTo>
                  <a:pt x="935" y="1812"/>
                </a:lnTo>
                <a:lnTo>
                  <a:pt x="885" y="1767"/>
                </a:lnTo>
                <a:lnTo>
                  <a:pt x="839" y="1716"/>
                </a:lnTo>
                <a:lnTo>
                  <a:pt x="796" y="1661"/>
                </a:lnTo>
                <a:lnTo>
                  <a:pt x="757" y="1602"/>
                </a:lnTo>
                <a:lnTo>
                  <a:pt x="722" y="1538"/>
                </a:lnTo>
                <a:lnTo>
                  <a:pt x="690" y="1470"/>
                </a:lnTo>
                <a:lnTo>
                  <a:pt x="663" y="1398"/>
                </a:lnTo>
                <a:lnTo>
                  <a:pt x="640" y="1324"/>
                </a:lnTo>
                <a:lnTo>
                  <a:pt x="622" y="1245"/>
                </a:lnTo>
                <a:lnTo>
                  <a:pt x="609" y="1165"/>
                </a:lnTo>
                <a:lnTo>
                  <a:pt x="598" y="1152"/>
                </a:lnTo>
                <a:lnTo>
                  <a:pt x="591" y="1137"/>
                </a:lnTo>
                <a:lnTo>
                  <a:pt x="568" y="1078"/>
                </a:lnTo>
                <a:lnTo>
                  <a:pt x="550" y="1016"/>
                </a:lnTo>
                <a:lnTo>
                  <a:pt x="537" y="950"/>
                </a:lnTo>
                <a:lnTo>
                  <a:pt x="527" y="885"/>
                </a:lnTo>
                <a:lnTo>
                  <a:pt x="522" y="819"/>
                </a:lnTo>
                <a:lnTo>
                  <a:pt x="523" y="754"/>
                </a:lnTo>
                <a:lnTo>
                  <a:pt x="527" y="689"/>
                </a:lnTo>
                <a:lnTo>
                  <a:pt x="537" y="626"/>
                </a:lnTo>
                <a:lnTo>
                  <a:pt x="551" y="563"/>
                </a:lnTo>
                <a:lnTo>
                  <a:pt x="570" y="503"/>
                </a:lnTo>
                <a:lnTo>
                  <a:pt x="594" y="444"/>
                </a:lnTo>
                <a:lnTo>
                  <a:pt x="622" y="387"/>
                </a:lnTo>
                <a:lnTo>
                  <a:pt x="655" y="334"/>
                </a:lnTo>
                <a:lnTo>
                  <a:pt x="692" y="285"/>
                </a:lnTo>
                <a:lnTo>
                  <a:pt x="731" y="241"/>
                </a:lnTo>
                <a:lnTo>
                  <a:pt x="775" y="200"/>
                </a:lnTo>
                <a:lnTo>
                  <a:pt x="821" y="167"/>
                </a:lnTo>
                <a:lnTo>
                  <a:pt x="871" y="137"/>
                </a:lnTo>
                <a:lnTo>
                  <a:pt x="923" y="112"/>
                </a:lnTo>
                <a:lnTo>
                  <a:pt x="978" y="93"/>
                </a:lnTo>
                <a:lnTo>
                  <a:pt x="1032" y="81"/>
                </a:lnTo>
                <a:lnTo>
                  <a:pt x="1087" y="73"/>
                </a:lnTo>
                <a:lnTo>
                  <a:pt x="1146" y="47"/>
                </a:lnTo>
                <a:lnTo>
                  <a:pt x="1208" y="27"/>
                </a:lnTo>
                <a:lnTo>
                  <a:pt x="1269" y="12"/>
                </a:lnTo>
                <a:lnTo>
                  <a:pt x="1332" y="3"/>
                </a:lnTo>
                <a:lnTo>
                  <a:pt x="1396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37131699-B571-BFAF-9920-FB609D245B36}"/>
              </a:ext>
            </a:extLst>
          </p:cNvPr>
          <p:cNvGrpSpPr/>
          <p:nvPr userDrawn="1"/>
        </p:nvGrpSpPr>
        <p:grpSpPr>
          <a:xfrm>
            <a:off x="5335789" y="2594123"/>
            <a:ext cx="572965" cy="758848"/>
            <a:chOff x="5422900" y="5006975"/>
            <a:chExt cx="415925" cy="550863"/>
          </a:xfrm>
          <a:solidFill>
            <a:schemeClr val="tx1"/>
          </a:solidFill>
        </p:grpSpPr>
        <p:sp>
          <p:nvSpPr>
            <p:cNvPr id="120" name="Freeform 438">
              <a:extLst>
                <a:ext uri="{FF2B5EF4-FFF2-40B4-BE49-F238E27FC236}">
                  <a16:creationId xmlns:a16="http://schemas.microsoft.com/office/drawing/2014/main" id="{5C3AAF92-4BF7-E829-27FA-602F847A5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450" y="5006975"/>
              <a:ext cx="22225" cy="111125"/>
            </a:xfrm>
            <a:custGeom>
              <a:avLst/>
              <a:gdLst>
                <a:gd name="T0" fmla="*/ 71 w 140"/>
                <a:gd name="T1" fmla="*/ 0 h 700"/>
                <a:gd name="T2" fmla="*/ 89 w 140"/>
                <a:gd name="T3" fmla="*/ 3 h 700"/>
                <a:gd name="T4" fmla="*/ 106 w 140"/>
                <a:gd name="T5" fmla="*/ 10 h 700"/>
                <a:gd name="T6" fmla="*/ 120 w 140"/>
                <a:gd name="T7" fmla="*/ 21 h 700"/>
                <a:gd name="T8" fmla="*/ 131 w 140"/>
                <a:gd name="T9" fmla="*/ 35 h 700"/>
                <a:gd name="T10" fmla="*/ 138 w 140"/>
                <a:gd name="T11" fmla="*/ 52 h 700"/>
                <a:gd name="T12" fmla="*/ 140 w 140"/>
                <a:gd name="T13" fmla="*/ 70 h 700"/>
                <a:gd name="T14" fmla="*/ 140 w 140"/>
                <a:gd name="T15" fmla="*/ 629 h 700"/>
                <a:gd name="T16" fmla="*/ 138 w 140"/>
                <a:gd name="T17" fmla="*/ 647 h 700"/>
                <a:gd name="T18" fmla="*/ 131 w 140"/>
                <a:gd name="T19" fmla="*/ 664 h 700"/>
                <a:gd name="T20" fmla="*/ 120 w 140"/>
                <a:gd name="T21" fmla="*/ 679 h 700"/>
                <a:gd name="T22" fmla="*/ 106 w 140"/>
                <a:gd name="T23" fmla="*/ 689 h 700"/>
                <a:gd name="T24" fmla="*/ 89 w 140"/>
                <a:gd name="T25" fmla="*/ 697 h 700"/>
                <a:gd name="T26" fmla="*/ 71 w 140"/>
                <a:gd name="T27" fmla="*/ 700 h 700"/>
                <a:gd name="T28" fmla="*/ 52 w 140"/>
                <a:gd name="T29" fmla="*/ 697 h 700"/>
                <a:gd name="T30" fmla="*/ 35 w 140"/>
                <a:gd name="T31" fmla="*/ 690 h 700"/>
                <a:gd name="T32" fmla="*/ 21 w 140"/>
                <a:gd name="T33" fmla="*/ 679 h 700"/>
                <a:gd name="T34" fmla="*/ 9 w 140"/>
                <a:gd name="T35" fmla="*/ 665 h 700"/>
                <a:gd name="T36" fmla="*/ 3 w 140"/>
                <a:gd name="T37" fmla="*/ 648 h 700"/>
                <a:gd name="T38" fmla="*/ 0 w 140"/>
                <a:gd name="T39" fmla="*/ 629 h 700"/>
                <a:gd name="T40" fmla="*/ 0 w 140"/>
                <a:gd name="T41" fmla="*/ 70 h 700"/>
                <a:gd name="T42" fmla="*/ 3 w 140"/>
                <a:gd name="T43" fmla="*/ 52 h 700"/>
                <a:gd name="T44" fmla="*/ 9 w 140"/>
                <a:gd name="T45" fmla="*/ 35 h 700"/>
                <a:gd name="T46" fmla="*/ 21 w 140"/>
                <a:gd name="T47" fmla="*/ 21 h 700"/>
                <a:gd name="T48" fmla="*/ 35 w 140"/>
                <a:gd name="T49" fmla="*/ 10 h 700"/>
                <a:gd name="T50" fmla="*/ 52 w 140"/>
                <a:gd name="T51" fmla="*/ 3 h 700"/>
                <a:gd name="T52" fmla="*/ 71 w 140"/>
                <a:gd name="T53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700">
                  <a:moveTo>
                    <a:pt x="71" y="0"/>
                  </a:moveTo>
                  <a:lnTo>
                    <a:pt x="89" y="3"/>
                  </a:lnTo>
                  <a:lnTo>
                    <a:pt x="106" y="10"/>
                  </a:lnTo>
                  <a:lnTo>
                    <a:pt x="120" y="21"/>
                  </a:lnTo>
                  <a:lnTo>
                    <a:pt x="131" y="35"/>
                  </a:lnTo>
                  <a:lnTo>
                    <a:pt x="138" y="52"/>
                  </a:lnTo>
                  <a:lnTo>
                    <a:pt x="140" y="70"/>
                  </a:lnTo>
                  <a:lnTo>
                    <a:pt x="140" y="629"/>
                  </a:lnTo>
                  <a:lnTo>
                    <a:pt x="138" y="647"/>
                  </a:lnTo>
                  <a:lnTo>
                    <a:pt x="131" y="664"/>
                  </a:lnTo>
                  <a:lnTo>
                    <a:pt x="120" y="679"/>
                  </a:lnTo>
                  <a:lnTo>
                    <a:pt x="106" y="689"/>
                  </a:lnTo>
                  <a:lnTo>
                    <a:pt x="89" y="697"/>
                  </a:lnTo>
                  <a:lnTo>
                    <a:pt x="71" y="700"/>
                  </a:lnTo>
                  <a:lnTo>
                    <a:pt x="52" y="697"/>
                  </a:lnTo>
                  <a:lnTo>
                    <a:pt x="35" y="690"/>
                  </a:lnTo>
                  <a:lnTo>
                    <a:pt x="21" y="679"/>
                  </a:lnTo>
                  <a:lnTo>
                    <a:pt x="9" y="665"/>
                  </a:lnTo>
                  <a:lnTo>
                    <a:pt x="3" y="648"/>
                  </a:lnTo>
                  <a:lnTo>
                    <a:pt x="0" y="629"/>
                  </a:lnTo>
                  <a:lnTo>
                    <a:pt x="0" y="70"/>
                  </a:lnTo>
                  <a:lnTo>
                    <a:pt x="3" y="52"/>
                  </a:lnTo>
                  <a:lnTo>
                    <a:pt x="9" y="35"/>
                  </a:lnTo>
                  <a:lnTo>
                    <a:pt x="21" y="21"/>
                  </a:lnTo>
                  <a:lnTo>
                    <a:pt x="35" y="10"/>
                  </a:lnTo>
                  <a:lnTo>
                    <a:pt x="52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439">
              <a:extLst>
                <a:ext uri="{FF2B5EF4-FFF2-40B4-BE49-F238E27FC236}">
                  <a16:creationId xmlns:a16="http://schemas.microsoft.com/office/drawing/2014/main" id="{F7F36EE2-335A-91BB-A019-97232588B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400" y="5057775"/>
              <a:ext cx="84138" cy="84137"/>
            </a:xfrm>
            <a:custGeom>
              <a:avLst/>
              <a:gdLst>
                <a:gd name="T0" fmla="*/ 70 w 535"/>
                <a:gd name="T1" fmla="*/ 0 h 535"/>
                <a:gd name="T2" fmla="*/ 88 w 535"/>
                <a:gd name="T3" fmla="*/ 2 h 535"/>
                <a:gd name="T4" fmla="*/ 105 w 535"/>
                <a:gd name="T5" fmla="*/ 8 h 535"/>
                <a:gd name="T6" fmla="*/ 120 w 535"/>
                <a:gd name="T7" fmla="*/ 20 h 535"/>
                <a:gd name="T8" fmla="*/ 514 w 535"/>
                <a:gd name="T9" fmla="*/ 416 h 535"/>
                <a:gd name="T10" fmla="*/ 526 w 535"/>
                <a:gd name="T11" fmla="*/ 431 h 535"/>
                <a:gd name="T12" fmla="*/ 533 w 535"/>
                <a:gd name="T13" fmla="*/ 447 h 535"/>
                <a:gd name="T14" fmla="*/ 535 w 535"/>
                <a:gd name="T15" fmla="*/ 464 h 535"/>
                <a:gd name="T16" fmla="*/ 533 w 535"/>
                <a:gd name="T17" fmla="*/ 482 h 535"/>
                <a:gd name="T18" fmla="*/ 526 w 535"/>
                <a:gd name="T19" fmla="*/ 499 h 535"/>
                <a:gd name="T20" fmla="*/ 514 w 535"/>
                <a:gd name="T21" fmla="*/ 514 h 535"/>
                <a:gd name="T22" fmla="*/ 499 w 535"/>
                <a:gd name="T23" fmla="*/ 526 h 535"/>
                <a:gd name="T24" fmla="*/ 482 w 535"/>
                <a:gd name="T25" fmla="*/ 533 h 535"/>
                <a:gd name="T26" fmla="*/ 465 w 535"/>
                <a:gd name="T27" fmla="*/ 535 h 535"/>
                <a:gd name="T28" fmla="*/ 447 w 535"/>
                <a:gd name="T29" fmla="*/ 533 h 535"/>
                <a:gd name="T30" fmla="*/ 430 w 535"/>
                <a:gd name="T31" fmla="*/ 526 h 535"/>
                <a:gd name="T32" fmla="*/ 416 w 535"/>
                <a:gd name="T33" fmla="*/ 514 h 535"/>
                <a:gd name="T34" fmla="*/ 20 w 535"/>
                <a:gd name="T35" fmla="*/ 119 h 535"/>
                <a:gd name="T36" fmla="*/ 10 w 535"/>
                <a:gd name="T37" fmla="*/ 105 h 535"/>
                <a:gd name="T38" fmla="*/ 2 w 535"/>
                <a:gd name="T39" fmla="*/ 88 h 535"/>
                <a:gd name="T40" fmla="*/ 0 w 535"/>
                <a:gd name="T41" fmla="*/ 70 h 535"/>
                <a:gd name="T42" fmla="*/ 2 w 535"/>
                <a:gd name="T43" fmla="*/ 52 h 535"/>
                <a:gd name="T44" fmla="*/ 10 w 535"/>
                <a:gd name="T45" fmla="*/ 36 h 535"/>
                <a:gd name="T46" fmla="*/ 20 w 535"/>
                <a:gd name="T47" fmla="*/ 20 h 535"/>
                <a:gd name="T48" fmla="*/ 36 w 535"/>
                <a:gd name="T49" fmla="*/ 8 h 535"/>
                <a:gd name="T50" fmla="*/ 53 w 535"/>
                <a:gd name="T51" fmla="*/ 2 h 535"/>
                <a:gd name="T52" fmla="*/ 70 w 535"/>
                <a:gd name="T53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5" h="535">
                  <a:moveTo>
                    <a:pt x="70" y="0"/>
                  </a:moveTo>
                  <a:lnTo>
                    <a:pt x="88" y="2"/>
                  </a:lnTo>
                  <a:lnTo>
                    <a:pt x="105" y="8"/>
                  </a:lnTo>
                  <a:lnTo>
                    <a:pt x="120" y="20"/>
                  </a:lnTo>
                  <a:lnTo>
                    <a:pt x="514" y="416"/>
                  </a:lnTo>
                  <a:lnTo>
                    <a:pt x="526" y="431"/>
                  </a:lnTo>
                  <a:lnTo>
                    <a:pt x="533" y="447"/>
                  </a:lnTo>
                  <a:lnTo>
                    <a:pt x="535" y="464"/>
                  </a:lnTo>
                  <a:lnTo>
                    <a:pt x="533" y="482"/>
                  </a:lnTo>
                  <a:lnTo>
                    <a:pt x="526" y="499"/>
                  </a:lnTo>
                  <a:lnTo>
                    <a:pt x="514" y="514"/>
                  </a:lnTo>
                  <a:lnTo>
                    <a:pt x="499" y="526"/>
                  </a:lnTo>
                  <a:lnTo>
                    <a:pt x="482" y="533"/>
                  </a:lnTo>
                  <a:lnTo>
                    <a:pt x="465" y="535"/>
                  </a:lnTo>
                  <a:lnTo>
                    <a:pt x="447" y="533"/>
                  </a:lnTo>
                  <a:lnTo>
                    <a:pt x="430" y="526"/>
                  </a:lnTo>
                  <a:lnTo>
                    <a:pt x="416" y="514"/>
                  </a:lnTo>
                  <a:lnTo>
                    <a:pt x="20" y="119"/>
                  </a:lnTo>
                  <a:lnTo>
                    <a:pt x="10" y="105"/>
                  </a:lnTo>
                  <a:lnTo>
                    <a:pt x="2" y="88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10" y="36"/>
                  </a:lnTo>
                  <a:lnTo>
                    <a:pt x="20" y="20"/>
                  </a:lnTo>
                  <a:lnTo>
                    <a:pt x="36" y="8"/>
                  </a:lnTo>
                  <a:lnTo>
                    <a:pt x="53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440">
              <a:extLst>
                <a:ext uri="{FF2B5EF4-FFF2-40B4-BE49-F238E27FC236}">
                  <a16:creationId xmlns:a16="http://schemas.microsoft.com/office/drawing/2014/main" id="{41EF6D5D-99F9-4F57-8312-3E586D0D5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700" y="5205413"/>
              <a:ext cx="111125" cy="22225"/>
            </a:xfrm>
            <a:custGeom>
              <a:avLst/>
              <a:gdLst>
                <a:gd name="T0" fmla="*/ 71 w 699"/>
                <a:gd name="T1" fmla="*/ 0 h 141"/>
                <a:gd name="T2" fmla="*/ 629 w 699"/>
                <a:gd name="T3" fmla="*/ 0 h 141"/>
                <a:gd name="T4" fmla="*/ 647 w 699"/>
                <a:gd name="T5" fmla="*/ 2 h 141"/>
                <a:gd name="T6" fmla="*/ 664 w 699"/>
                <a:gd name="T7" fmla="*/ 10 h 141"/>
                <a:gd name="T8" fmla="*/ 679 w 699"/>
                <a:gd name="T9" fmla="*/ 20 h 141"/>
                <a:gd name="T10" fmla="*/ 689 w 699"/>
                <a:gd name="T11" fmla="*/ 35 h 141"/>
                <a:gd name="T12" fmla="*/ 697 w 699"/>
                <a:gd name="T13" fmla="*/ 52 h 141"/>
                <a:gd name="T14" fmla="*/ 699 w 699"/>
                <a:gd name="T15" fmla="*/ 70 h 141"/>
                <a:gd name="T16" fmla="*/ 697 w 699"/>
                <a:gd name="T17" fmla="*/ 89 h 141"/>
                <a:gd name="T18" fmla="*/ 689 w 699"/>
                <a:gd name="T19" fmla="*/ 106 h 141"/>
                <a:gd name="T20" fmla="*/ 679 w 699"/>
                <a:gd name="T21" fmla="*/ 120 h 141"/>
                <a:gd name="T22" fmla="*/ 664 w 699"/>
                <a:gd name="T23" fmla="*/ 131 h 141"/>
                <a:gd name="T24" fmla="*/ 647 w 699"/>
                <a:gd name="T25" fmla="*/ 138 h 141"/>
                <a:gd name="T26" fmla="*/ 629 w 699"/>
                <a:gd name="T27" fmla="*/ 141 h 141"/>
                <a:gd name="T28" fmla="*/ 71 w 699"/>
                <a:gd name="T29" fmla="*/ 141 h 141"/>
                <a:gd name="T30" fmla="*/ 52 w 699"/>
                <a:gd name="T31" fmla="*/ 138 h 141"/>
                <a:gd name="T32" fmla="*/ 35 w 699"/>
                <a:gd name="T33" fmla="*/ 131 h 141"/>
                <a:gd name="T34" fmla="*/ 21 w 699"/>
                <a:gd name="T35" fmla="*/ 120 h 141"/>
                <a:gd name="T36" fmla="*/ 10 w 699"/>
                <a:gd name="T37" fmla="*/ 106 h 141"/>
                <a:gd name="T38" fmla="*/ 3 w 699"/>
                <a:gd name="T39" fmla="*/ 89 h 141"/>
                <a:gd name="T40" fmla="*/ 0 w 699"/>
                <a:gd name="T41" fmla="*/ 70 h 141"/>
                <a:gd name="T42" fmla="*/ 3 w 699"/>
                <a:gd name="T43" fmla="*/ 52 h 141"/>
                <a:gd name="T44" fmla="*/ 10 w 699"/>
                <a:gd name="T45" fmla="*/ 35 h 141"/>
                <a:gd name="T46" fmla="*/ 21 w 699"/>
                <a:gd name="T47" fmla="*/ 20 h 141"/>
                <a:gd name="T48" fmla="*/ 35 w 699"/>
                <a:gd name="T49" fmla="*/ 10 h 141"/>
                <a:gd name="T50" fmla="*/ 52 w 699"/>
                <a:gd name="T51" fmla="*/ 2 h 141"/>
                <a:gd name="T52" fmla="*/ 71 w 699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9" h="141">
                  <a:moveTo>
                    <a:pt x="71" y="0"/>
                  </a:moveTo>
                  <a:lnTo>
                    <a:pt x="629" y="0"/>
                  </a:lnTo>
                  <a:lnTo>
                    <a:pt x="647" y="2"/>
                  </a:lnTo>
                  <a:lnTo>
                    <a:pt x="664" y="10"/>
                  </a:lnTo>
                  <a:lnTo>
                    <a:pt x="679" y="20"/>
                  </a:lnTo>
                  <a:lnTo>
                    <a:pt x="689" y="35"/>
                  </a:lnTo>
                  <a:lnTo>
                    <a:pt x="697" y="52"/>
                  </a:lnTo>
                  <a:lnTo>
                    <a:pt x="699" y="70"/>
                  </a:lnTo>
                  <a:lnTo>
                    <a:pt x="697" y="89"/>
                  </a:lnTo>
                  <a:lnTo>
                    <a:pt x="689" y="106"/>
                  </a:lnTo>
                  <a:lnTo>
                    <a:pt x="679" y="120"/>
                  </a:lnTo>
                  <a:lnTo>
                    <a:pt x="664" y="131"/>
                  </a:lnTo>
                  <a:lnTo>
                    <a:pt x="647" y="138"/>
                  </a:lnTo>
                  <a:lnTo>
                    <a:pt x="629" y="141"/>
                  </a:lnTo>
                  <a:lnTo>
                    <a:pt x="71" y="141"/>
                  </a:lnTo>
                  <a:lnTo>
                    <a:pt x="52" y="138"/>
                  </a:lnTo>
                  <a:lnTo>
                    <a:pt x="35" y="131"/>
                  </a:lnTo>
                  <a:lnTo>
                    <a:pt x="21" y="120"/>
                  </a:lnTo>
                  <a:lnTo>
                    <a:pt x="10" y="106"/>
                  </a:lnTo>
                  <a:lnTo>
                    <a:pt x="3" y="89"/>
                  </a:lnTo>
                  <a:lnTo>
                    <a:pt x="0" y="70"/>
                  </a:lnTo>
                  <a:lnTo>
                    <a:pt x="3" y="52"/>
                  </a:lnTo>
                  <a:lnTo>
                    <a:pt x="10" y="35"/>
                  </a:lnTo>
                  <a:lnTo>
                    <a:pt x="21" y="20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441">
              <a:extLst>
                <a:ext uri="{FF2B5EF4-FFF2-40B4-BE49-F238E27FC236}">
                  <a16:creationId xmlns:a16="http://schemas.microsoft.com/office/drawing/2014/main" id="{8FBC723D-45E0-6022-7B51-9ED77B0F4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8300" y="5205413"/>
              <a:ext cx="111125" cy="22225"/>
            </a:xfrm>
            <a:custGeom>
              <a:avLst/>
              <a:gdLst>
                <a:gd name="T0" fmla="*/ 70 w 698"/>
                <a:gd name="T1" fmla="*/ 0 h 141"/>
                <a:gd name="T2" fmla="*/ 628 w 698"/>
                <a:gd name="T3" fmla="*/ 0 h 141"/>
                <a:gd name="T4" fmla="*/ 647 w 698"/>
                <a:gd name="T5" fmla="*/ 2 h 141"/>
                <a:gd name="T6" fmla="*/ 664 w 698"/>
                <a:gd name="T7" fmla="*/ 10 h 141"/>
                <a:gd name="T8" fmla="*/ 678 w 698"/>
                <a:gd name="T9" fmla="*/ 20 h 141"/>
                <a:gd name="T10" fmla="*/ 689 w 698"/>
                <a:gd name="T11" fmla="*/ 35 h 141"/>
                <a:gd name="T12" fmla="*/ 696 w 698"/>
                <a:gd name="T13" fmla="*/ 52 h 141"/>
                <a:gd name="T14" fmla="*/ 698 w 698"/>
                <a:gd name="T15" fmla="*/ 70 h 141"/>
                <a:gd name="T16" fmla="*/ 696 w 698"/>
                <a:gd name="T17" fmla="*/ 89 h 141"/>
                <a:gd name="T18" fmla="*/ 689 w 698"/>
                <a:gd name="T19" fmla="*/ 106 h 141"/>
                <a:gd name="T20" fmla="*/ 678 w 698"/>
                <a:gd name="T21" fmla="*/ 120 h 141"/>
                <a:gd name="T22" fmla="*/ 664 w 698"/>
                <a:gd name="T23" fmla="*/ 131 h 141"/>
                <a:gd name="T24" fmla="*/ 647 w 698"/>
                <a:gd name="T25" fmla="*/ 138 h 141"/>
                <a:gd name="T26" fmla="*/ 628 w 698"/>
                <a:gd name="T27" fmla="*/ 141 h 141"/>
                <a:gd name="T28" fmla="*/ 70 w 698"/>
                <a:gd name="T29" fmla="*/ 141 h 141"/>
                <a:gd name="T30" fmla="*/ 51 w 698"/>
                <a:gd name="T31" fmla="*/ 138 h 141"/>
                <a:gd name="T32" fmla="*/ 35 w 698"/>
                <a:gd name="T33" fmla="*/ 131 h 141"/>
                <a:gd name="T34" fmla="*/ 21 w 698"/>
                <a:gd name="T35" fmla="*/ 120 h 141"/>
                <a:gd name="T36" fmla="*/ 10 w 698"/>
                <a:gd name="T37" fmla="*/ 106 h 141"/>
                <a:gd name="T38" fmla="*/ 3 w 698"/>
                <a:gd name="T39" fmla="*/ 89 h 141"/>
                <a:gd name="T40" fmla="*/ 0 w 698"/>
                <a:gd name="T41" fmla="*/ 70 h 141"/>
                <a:gd name="T42" fmla="*/ 3 w 698"/>
                <a:gd name="T43" fmla="*/ 52 h 141"/>
                <a:gd name="T44" fmla="*/ 10 w 698"/>
                <a:gd name="T45" fmla="*/ 35 h 141"/>
                <a:gd name="T46" fmla="*/ 21 w 698"/>
                <a:gd name="T47" fmla="*/ 21 h 141"/>
                <a:gd name="T48" fmla="*/ 35 w 698"/>
                <a:gd name="T49" fmla="*/ 10 h 141"/>
                <a:gd name="T50" fmla="*/ 52 w 698"/>
                <a:gd name="T51" fmla="*/ 2 h 141"/>
                <a:gd name="T52" fmla="*/ 70 w 69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8" h="141">
                  <a:moveTo>
                    <a:pt x="70" y="0"/>
                  </a:moveTo>
                  <a:lnTo>
                    <a:pt x="628" y="0"/>
                  </a:lnTo>
                  <a:lnTo>
                    <a:pt x="647" y="2"/>
                  </a:lnTo>
                  <a:lnTo>
                    <a:pt x="664" y="10"/>
                  </a:lnTo>
                  <a:lnTo>
                    <a:pt x="678" y="20"/>
                  </a:lnTo>
                  <a:lnTo>
                    <a:pt x="689" y="35"/>
                  </a:lnTo>
                  <a:lnTo>
                    <a:pt x="696" y="52"/>
                  </a:lnTo>
                  <a:lnTo>
                    <a:pt x="698" y="70"/>
                  </a:lnTo>
                  <a:lnTo>
                    <a:pt x="696" y="89"/>
                  </a:lnTo>
                  <a:lnTo>
                    <a:pt x="689" y="106"/>
                  </a:lnTo>
                  <a:lnTo>
                    <a:pt x="678" y="120"/>
                  </a:lnTo>
                  <a:lnTo>
                    <a:pt x="664" y="131"/>
                  </a:lnTo>
                  <a:lnTo>
                    <a:pt x="647" y="138"/>
                  </a:lnTo>
                  <a:lnTo>
                    <a:pt x="628" y="141"/>
                  </a:lnTo>
                  <a:lnTo>
                    <a:pt x="70" y="141"/>
                  </a:lnTo>
                  <a:lnTo>
                    <a:pt x="51" y="138"/>
                  </a:lnTo>
                  <a:lnTo>
                    <a:pt x="35" y="131"/>
                  </a:lnTo>
                  <a:lnTo>
                    <a:pt x="21" y="120"/>
                  </a:lnTo>
                  <a:lnTo>
                    <a:pt x="10" y="106"/>
                  </a:lnTo>
                  <a:lnTo>
                    <a:pt x="3" y="89"/>
                  </a:lnTo>
                  <a:lnTo>
                    <a:pt x="0" y="70"/>
                  </a:lnTo>
                  <a:lnTo>
                    <a:pt x="3" y="52"/>
                  </a:lnTo>
                  <a:lnTo>
                    <a:pt x="10" y="35"/>
                  </a:lnTo>
                  <a:lnTo>
                    <a:pt x="21" y="21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442">
              <a:extLst>
                <a:ext uri="{FF2B5EF4-FFF2-40B4-BE49-F238E27FC236}">
                  <a16:creationId xmlns:a16="http://schemas.microsoft.com/office/drawing/2014/main" id="{FAE7FB5C-D080-E554-EEBC-AE7434CC1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7063" y="5064125"/>
              <a:ext cx="84138" cy="84137"/>
            </a:xfrm>
            <a:custGeom>
              <a:avLst/>
              <a:gdLst>
                <a:gd name="T0" fmla="*/ 465 w 535"/>
                <a:gd name="T1" fmla="*/ 0 h 535"/>
                <a:gd name="T2" fmla="*/ 483 w 535"/>
                <a:gd name="T3" fmla="*/ 2 h 535"/>
                <a:gd name="T4" fmla="*/ 500 w 535"/>
                <a:gd name="T5" fmla="*/ 10 h 535"/>
                <a:gd name="T6" fmla="*/ 515 w 535"/>
                <a:gd name="T7" fmla="*/ 21 h 535"/>
                <a:gd name="T8" fmla="*/ 526 w 535"/>
                <a:gd name="T9" fmla="*/ 36 h 535"/>
                <a:gd name="T10" fmla="*/ 533 w 535"/>
                <a:gd name="T11" fmla="*/ 53 h 535"/>
                <a:gd name="T12" fmla="*/ 535 w 535"/>
                <a:gd name="T13" fmla="*/ 70 h 535"/>
                <a:gd name="T14" fmla="*/ 533 w 535"/>
                <a:gd name="T15" fmla="*/ 88 h 535"/>
                <a:gd name="T16" fmla="*/ 526 w 535"/>
                <a:gd name="T17" fmla="*/ 105 h 535"/>
                <a:gd name="T18" fmla="*/ 515 w 535"/>
                <a:gd name="T19" fmla="*/ 120 h 535"/>
                <a:gd name="T20" fmla="*/ 121 w 535"/>
                <a:gd name="T21" fmla="*/ 515 h 535"/>
                <a:gd name="T22" fmla="*/ 105 w 535"/>
                <a:gd name="T23" fmla="*/ 526 h 535"/>
                <a:gd name="T24" fmla="*/ 88 w 535"/>
                <a:gd name="T25" fmla="*/ 533 h 535"/>
                <a:gd name="T26" fmla="*/ 71 w 535"/>
                <a:gd name="T27" fmla="*/ 535 h 535"/>
                <a:gd name="T28" fmla="*/ 53 w 535"/>
                <a:gd name="T29" fmla="*/ 533 h 535"/>
                <a:gd name="T30" fmla="*/ 36 w 535"/>
                <a:gd name="T31" fmla="*/ 526 h 535"/>
                <a:gd name="T32" fmla="*/ 21 w 535"/>
                <a:gd name="T33" fmla="*/ 515 h 535"/>
                <a:gd name="T34" fmla="*/ 10 w 535"/>
                <a:gd name="T35" fmla="*/ 499 h 535"/>
                <a:gd name="T36" fmla="*/ 2 w 535"/>
                <a:gd name="T37" fmla="*/ 483 h 535"/>
                <a:gd name="T38" fmla="*/ 0 w 535"/>
                <a:gd name="T39" fmla="*/ 466 h 535"/>
                <a:gd name="T40" fmla="*/ 2 w 535"/>
                <a:gd name="T41" fmla="*/ 448 h 535"/>
                <a:gd name="T42" fmla="*/ 10 w 535"/>
                <a:gd name="T43" fmla="*/ 431 h 535"/>
                <a:gd name="T44" fmla="*/ 21 w 535"/>
                <a:gd name="T45" fmla="*/ 416 h 535"/>
                <a:gd name="T46" fmla="*/ 415 w 535"/>
                <a:gd name="T47" fmla="*/ 21 h 535"/>
                <a:gd name="T48" fmla="*/ 430 w 535"/>
                <a:gd name="T49" fmla="*/ 10 h 535"/>
                <a:gd name="T50" fmla="*/ 447 w 535"/>
                <a:gd name="T51" fmla="*/ 2 h 535"/>
                <a:gd name="T52" fmla="*/ 465 w 535"/>
                <a:gd name="T53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5" h="535">
                  <a:moveTo>
                    <a:pt x="465" y="0"/>
                  </a:moveTo>
                  <a:lnTo>
                    <a:pt x="483" y="2"/>
                  </a:lnTo>
                  <a:lnTo>
                    <a:pt x="500" y="10"/>
                  </a:lnTo>
                  <a:lnTo>
                    <a:pt x="515" y="21"/>
                  </a:lnTo>
                  <a:lnTo>
                    <a:pt x="526" y="36"/>
                  </a:lnTo>
                  <a:lnTo>
                    <a:pt x="533" y="53"/>
                  </a:lnTo>
                  <a:lnTo>
                    <a:pt x="535" y="70"/>
                  </a:lnTo>
                  <a:lnTo>
                    <a:pt x="533" y="88"/>
                  </a:lnTo>
                  <a:lnTo>
                    <a:pt x="526" y="105"/>
                  </a:lnTo>
                  <a:lnTo>
                    <a:pt x="515" y="120"/>
                  </a:lnTo>
                  <a:lnTo>
                    <a:pt x="121" y="515"/>
                  </a:lnTo>
                  <a:lnTo>
                    <a:pt x="105" y="526"/>
                  </a:lnTo>
                  <a:lnTo>
                    <a:pt x="88" y="533"/>
                  </a:lnTo>
                  <a:lnTo>
                    <a:pt x="71" y="535"/>
                  </a:lnTo>
                  <a:lnTo>
                    <a:pt x="53" y="533"/>
                  </a:lnTo>
                  <a:lnTo>
                    <a:pt x="36" y="526"/>
                  </a:lnTo>
                  <a:lnTo>
                    <a:pt x="21" y="515"/>
                  </a:lnTo>
                  <a:lnTo>
                    <a:pt x="10" y="499"/>
                  </a:lnTo>
                  <a:lnTo>
                    <a:pt x="2" y="483"/>
                  </a:lnTo>
                  <a:lnTo>
                    <a:pt x="0" y="466"/>
                  </a:lnTo>
                  <a:lnTo>
                    <a:pt x="2" y="448"/>
                  </a:lnTo>
                  <a:lnTo>
                    <a:pt x="10" y="431"/>
                  </a:lnTo>
                  <a:lnTo>
                    <a:pt x="21" y="416"/>
                  </a:lnTo>
                  <a:lnTo>
                    <a:pt x="415" y="21"/>
                  </a:lnTo>
                  <a:lnTo>
                    <a:pt x="430" y="10"/>
                  </a:lnTo>
                  <a:lnTo>
                    <a:pt x="447" y="2"/>
                  </a:lnTo>
                  <a:lnTo>
                    <a:pt x="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443">
              <a:extLst>
                <a:ext uri="{FF2B5EF4-FFF2-40B4-BE49-F238E27FC236}">
                  <a16:creationId xmlns:a16="http://schemas.microsoft.com/office/drawing/2014/main" id="{6FD0D0CC-646C-7238-C1B7-D707A89627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2900" y="5157788"/>
              <a:ext cx="414338" cy="400050"/>
            </a:xfrm>
            <a:custGeom>
              <a:avLst/>
              <a:gdLst>
                <a:gd name="T0" fmla="*/ 550 w 2606"/>
                <a:gd name="T1" fmla="*/ 1124 h 2518"/>
                <a:gd name="T2" fmla="*/ 1266 w 2606"/>
                <a:gd name="T3" fmla="*/ 142 h 2518"/>
                <a:gd name="T4" fmla="*/ 1235 w 2606"/>
                <a:gd name="T5" fmla="*/ 645 h 2518"/>
                <a:gd name="T6" fmla="*/ 1171 w 2606"/>
                <a:gd name="T7" fmla="*/ 820 h 2518"/>
                <a:gd name="T8" fmla="*/ 1064 w 2606"/>
                <a:gd name="T9" fmla="*/ 953 h 2518"/>
                <a:gd name="T10" fmla="*/ 942 w 2606"/>
                <a:gd name="T11" fmla="*/ 1049 h 2518"/>
                <a:gd name="T12" fmla="*/ 826 w 2606"/>
                <a:gd name="T13" fmla="*/ 1112 h 2518"/>
                <a:gd name="T14" fmla="*/ 743 w 2606"/>
                <a:gd name="T15" fmla="*/ 1144 h 2518"/>
                <a:gd name="T16" fmla="*/ 703 w 2606"/>
                <a:gd name="T17" fmla="*/ 1155 h 2518"/>
                <a:gd name="T18" fmla="*/ 702 w 2606"/>
                <a:gd name="T19" fmla="*/ 2220 h 2518"/>
                <a:gd name="T20" fmla="*/ 783 w 2606"/>
                <a:gd name="T21" fmla="*/ 2331 h 2518"/>
                <a:gd name="T22" fmla="*/ 916 w 2606"/>
                <a:gd name="T23" fmla="*/ 2376 h 2518"/>
                <a:gd name="T24" fmla="*/ 2150 w 2606"/>
                <a:gd name="T25" fmla="*/ 2358 h 2518"/>
                <a:gd name="T26" fmla="*/ 2265 w 2606"/>
                <a:gd name="T27" fmla="*/ 2281 h 2518"/>
                <a:gd name="T28" fmla="*/ 2318 w 2606"/>
                <a:gd name="T29" fmla="*/ 2141 h 2518"/>
                <a:gd name="T30" fmla="*/ 2453 w 2606"/>
                <a:gd name="T31" fmla="*/ 1126 h 2518"/>
                <a:gd name="T32" fmla="*/ 2372 w 2606"/>
                <a:gd name="T33" fmla="*/ 1017 h 2518"/>
                <a:gd name="T34" fmla="*/ 2239 w 2606"/>
                <a:gd name="T35" fmla="*/ 975 h 2518"/>
                <a:gd name="T36" fmla="*/ 1566 w 2606"/>
                <a:gd name="T37" fmla="*/ 955 h 2518"/>
                <a:gd name="T38" fmla="*/ 1546 w 2606"/>
                <a:gd name="T39" fmla="*/ 438 h 2518"/>
                <a:gd name="T40" fmla="*/ 1523 w 2606"/>
                <a:gd name="T41" fmla="*/ 280 h 2518"/>
                <a:gd name="T42" fmla="*/ 1453 w 2606"/>
                <a:gd name="T43" fmla="*/ 182 h 2518"/>
                <a:gd name="T44" fmla="*/ 1345 w 2606"/>
                <a:gd name="T45" fmla="*/ 142 h 2518"/>
                <a:gd name="T46" fmla="*/ 1393 w 2606"/>
                <a:gd name="T47" fmla="*/ 8 h 2518"/>
                <a:gd name="T48" fmla="*/ 1537 w 2606"/>
                <a:gd name="T49" fmla="*/ 69 h 2518"/>
                <a:gd name="T50" fmla="*/ 1640 w 2606"/>
                <a:gd name="T51" fmla="*/ 197 h 2518"/>
                <a:gd name="T52" fmla="*/ 1685 w 2606"/>
                <a:gd name="T53" fmla="*/ 383 h 2518"/>
                <a:gd name="T54" fmla="*/ 2289 w 2606"/>
                <a:gd name="T55" fmla="*/ 839 h 2518"/>
                <a:gd name="T56" fmla="*/ 2464 w 2606"/>
                <a:gd name="T57" fmla="*/ 913 h 2518"/>
                <a:gd name="T58" fmla="*/ 2577 w 2606"/>
                <a:gd name="T59" fmla="*/ 1060 h 2518"/>
                <a:gd name="T60" fmla="*/ 2605 w 2606"/>
                <a:gd name="T61" fmla="*/ 1208 h 2518"/>
                <a:gd name="T62" fmla="*/ 2434 w 2606"/>
                <a:gd name="T63" fmla="*/ 2257 h 2518"/>
                <a:gd name="T64" fmla="*/ 2338 w 2606"/>
                <a:gd name="T65" fmla="*/ 2409 h 2518"/>
                <a:gd name="T66" fmla="*/ 2179 w 2606"/>
                <a:gd name="T67" fmla="*/ 2496 h 2518"/>
                <a:gd name="T68" fmla="*/ 916 w 2606"/>
                <a:gd name="T69" fmla="*/ 2518 h 2518"/>
                <a:gd name="T70" fmla="*/ 738 w 2606"/>
                <a:gd name="T71" fmla="*/ 2471 h 2518"/>
                <a:gd name="T72" fmla="*/ 628 w 2606"/>
                <a:gd name="T73" fmla="*/ 2454 h 2518"/>
                <a:gd name="T74" fmla="*/ 138 w 2606"/>
                <a:gd name="T75" fmla="*/ 2476 h 2518"/>
                <a:gd name="T76" fmla="*/ 41 w 2606"/>
                <a:gd name="T77" fmla="*/ 2436 h 2518"/>
                <a:gd name="T78" fmla="*/ 0 w 2606"/>
                <a:gd name="T79" fmla="*/ 2339 h 2518"/>
                <a:gd name="T80" fmla="*/ 24 w 2606"/>
                <a:gd name="T81" fmla="*/ 1045 h 2518"/>
                <a:gd name="T82" fmla="*/ 111 w 2606"/>
                <a:gd name="T83" fmla="*/ 987 h 2518"/>
                <a:gd name="T84" fmla="*/ 609 w 2606"/>
                <a:gd name="T85" fmla="*/ 996 h 2518"/>
                <a:gd name="T86" fmla="*/ 678 w 2606"/>
                <a:gd name="T87" fmla="*/ 1017 h 2518"/>
                <a:gd name="T88" fmla="*/ 722 w 2606"/>
                <a:gd name="T89" fmla="*/ 1003 h 2518"/>
                <a:gd name="T90" fmla="*/ 814 w 2606"/>
                <a:gd name="T91" fmla="*/ 961 h 2518"/>
                <a:gd name="T92" fmla="*/ 926 w 2606"/>
                <a:gd name="T93" fmla="*/ 887 h 2518"/>
                <a:gd name="T94" fmla="*/ 1029 w 2606"/>
                <a:gd name="T95" fmla="*/ 779 h 2518"/>
                <a:gd name="T96" fmla="*/ 1095 w 2606"/>
                <a:gd name="T97" fmla="*/ 630 h 2518"/>
                <a:gd name="T98" fmla="*/ 1106 w 2606"/>
                <a:gd name="T99" fmla="*/ 71 h 2518"/>
                <a:gd name="T100" fmla="*/ 1153 w 2606"/>
                <a:gd name="T101" fmla="*/ 21 h 2518"/>
                <a:gd name="T102" fmla="*/ 1206 w 2606"/>
                <a:gd name="T103" fmla="*/ 9 h 2518"/>
                <a:gd name="T104" fmla="*/ 1322 w 2606"/>
                <a:gd name="T105" fmla="*/ 0 h 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06" h="2518">
                  <a:moveTo>
                    <a:pt x="141" y="1124"/>
                  </a:moveTo>
                  <a:lnTo>
                    <a:pt x="141" y="2337"/>
                  </a:lnTo>
                  <a:lnTo>
                    <a:pt x="550" y="2337"/>
                  </a:lnTo>
                  <a:lnTo>
                    <a:pt x="550" y="1124"/>
                  </a:lnTo>
                  <a:lnTo>
                    <a:pt x="141" y="1124"/>
                  </a:lnTo>
                  <a:close/>
                  <a:moveTo>
                    <a:pt x="1318" y="139"/>
                  </a:moveTo>
                  <a:lnTo>
                    <a:pt x="1291" y="141"/>
                  </a:lnTo>
                  <a:lnTo>
                    <a:pt x="1266" y="142"/>
                  </a:lnTo>
                  <a:lnTo>
                    <a:pt x="1245" y="145"/>
                  </a:lnTo>
                  <a:lnTo>
                    <a:pt x="1245" y="541"/>
                  </a:lnTo>
                  <a:lnTo>
                    <a:pt x="1242" y="594"/>
                  </a:lnTo>
                  <a:lnTo>
                    <a:pt x="1235" y="645"/>
                  </a:lnTo>
                  <a:lnTo>
                    <a:pt x="1225" y="693"/>
                  </a:lnTo>
                  <a:lnTo>
                    <a:pt x="1210" y="738"/>
                  </a:lnTo>
                  <a:lnTo>
                    <a:pt x="1192" y="779"/>
                  </a:lnTo>
                  <a:lnTo>
                    <a:pt x="1171" y="820"/>
                  </a:lnTo>
                  <a:lnTo>
                    <a:pt x="1147" y="857"/>
                  </a:lnTo>
                  <a:lnTo>
                    <a:pt x="1121" y="892"/>
                  </a:lnTo>
                  <a:lnTo>
                    <a:pt x="1094" y="923"/>
                  </a:lnTo>
                  <a:lnTo>
                    <a:pt x="1064" y="953"/>
                  </a:lnTo>
                  <a:lnTo>
                    <a:pt x="1035" y="980"/>
                  </a:lnTo>
                  <a:lnTo>
                    <a:pt x="1004" y="1006"/>
                  </a:lnTo>
                  <a:lnTo>
                    <a:pt x="973" y="1028"/>
                  </a:lnTo>
                  <a:lnTo>
                    <a:pt x="942" y="1049"/>
                  </a:lnTo>
                  <a:lnTo>
                    <a:pt x="911" y="1067"/>
                  </a:lnTo>
                  <a:lnTo>
                    <a:pt x="881" y="1084"/>
                  </a:lnTo>
                  <a:lnTo>
                    <a:pt x="853" y="1099"/>
                  </a:lnTo>
                  <a:lnTo>
                    <a:pt x="826" y="1112"/>
                  </a:lnTo>
                  <a:lnTo>
                    <a:pt x="801" y="1122"/>
                  </a:lnTo>
                  <a:lnTo>
                    <a:pt x="779" y="1132"/>
                  </a:lnTo>
                  <a:lnTo>
                    <a:pt x="760" y="1139"/>
                  </a:lnTo>
                  <a:lnTo>
                    <a:pt x="743" y="1144"/>
                  </a:lnTo>
                  <a:lnTo>
                    <a:pt x="729" y="1149"/>
                  </a:lnTo>
                  <a:lnTo>
                    <a:pt x="721" y="1152"/>
                  </a:lnTo>
                  <a:lnTo>
                    <a:pt x="715" y="1153"/>
                  </a:lnTo>
                  <a:lnTo>
                    <a:pt x="703" y="1155"/>
                  </a:lnTo>
                  <a:lnTo>
                    <a:pt x="690" y="1155"/>
                  </a:lnTo>
                  <a:lnTo>
                    <a:pt x="690" y="2149"/>
                  </a:lnTo>
                  <a:lnTo>
                    <a:pt x="693" y="2186"/>
                  </a:lnTo>
                  <a:lnTo>
                    <a:pt x="702" y="2220"/>
                  </a:lnTo>
                  <a:lnTo>
                    <a:pt x="715" y="2253"/>
                  </a:lnTo>
                  <a:lnTo>
                    <a:pt x="733" y="2283"/>
                  </a:lnTo>
                  <a:lnTo>
                    <a:pt x="757" y="2309"/>
                  </a:lnTo>
                  <a:lnTo>
                    <a:pt x="783" y="2331"/>
                  </a:lnTo>
                  <a:lnTo>
                    <a:pt x="813" y="2350"/>
                  </a:lnTo>
                  <a:lnTo>
                    <a:pt x="844" y="2364"/>
                  </a:lnTo>
                  <a:lnTo>
                    <a:pt x="879" y="2373"/>
                  </a:lnTo>
                  <a:lnTo>
                    <a:pt x="916" y="2376"/>
                  </a:lnTo>
                  <a:lnTo>
                    <a:pt x="2022" y="2376"/>
                  </a:lnTo>
                  <a:lnTo>
                    <a:pt x="2068" y="2374"/>
                  </a:lnTo>
                  <a:lnTo>
                    <a:pt x="2111" y="2367"/>
                  </a:lnTo>
                  <a:lnTo>
                    <a:pt x="2150" y="2358"/>
                  </a:lnTo>
                  <a:lnTo>
                    <a:pt x="2185" y="2344"/>
                  </a:lnTo>
                  <a:lnTo>
                    <a:pt x="2215" y="2327"/>
                  </a:lnTo>
                  <a:lnTo>
                    <a:pt x="2242" y="2305"/>
                  </a:lnTo>
                  <a:lnTo>
                    <a:pt x="2265" y="2281"/>
                  </a:lnTo>
                  <a:lnTo>
                    <a:pt x="2284" y="2251"/>
                  </a:lnTo>
                  <a:lnTo>
                    <a:pt x="2299" y="2218"/>
                  </a:lnTo>
                  <a:lnTo>
                    <a:pt x="2310" y="2181"/>
                  </a:lnTo>
                  <a:lnTo>
                    <a:pt x="2318" y="2141"/>
                  </a:lnTo>
                  <a:lnTo>
                    <a:pt x="2318" y="2139"/>
                  </a:lnTo>
                  <a:lnTo>
                    <a:pt x="2466" y="1196"/>
                  </a:lnTo>
                  <a:lnTo>
                    <a:pt x="2461" y="1160"/>
                  </a:lnTo>
                  <a:lnTo>
                    <a:pt x="2453" y="1126"/>
                  </a:lnTo>
                  <a:lnTo>
                    <a:pt x="2439" y="1095"/>
                  </a:lnTo>
                  <a:lnTo>
                    <a:pt x="2420" y="1066"/>
                  </a:lnTo>
                  <a:lnTo>
                    <a:pt x="2398" y="1040"/>
                  </a:lnTo>
                  <a:lnTo>
                    <a:pt x="2372" y="1017"/>
                  </a:lnTo>
                  <a:lnTo>
                    <a:pt x="2342" y="1001"/>
                  </a:lnTo>
                  <a:lnTo>
                    <a:pt x="2310" y="987"/>
                  </a:lnTo>
                  <a:lnTo>
                    <a:pt x="2275" y="978"/>
                  </a:lnTo>
                  <a:lnTo>
                    <a:pt x="2239" y="975"/>
                  </a:lnTo>
                  <a:lnTo>
                    <a:pt x="1616" y="975"/>
                  </a:lnTo>
                  <a:lnTo>
                    <a:pt x="1598" y="973"/>
                  </a:lnTo>
                  <a:lnTo>
                    <a:pt x="1581" y="966"/>
                  </a:lnTo>
                  <a:lnTo>
                    <a:pt x="1566" y="955"/>
                  </a:lnTo>
                  <a:lnTo>
                    <a:pt x="1556" y="941"/>
                  </a:lnTo>
                  <a:lnTo>
                    <a:pt x="1548" y="924"/>
                  </a:lnTo>
                  <a:lnTo>
                    <a:pt x="1546" y="905"/>
                  </a:lnTo>
                  <a:lnTo>
                    <a:pt x="1546" y="438"/>
                  </a:lnTo>
                  <a:lnTo>
                    <a:pt x="1545" y="392"/>
                  </a:lnTo>
                  <a:lnTo>
                    <a:pt x="1541" y="351"/>
                  </a:lnTo>
                  <a:lnTo>
                    <a:pt x="1533" y="314"/>
                  </a:lnTo>
                  <a:lnTo>
                    <a:pt x="1523" y="280"/>
                  </a:lnTo>
                  <a:lnTo>
                    <a:pt x="1510" y="249"/>
                  </a:lnTo>
                  <a:lnTo>
                    <a:pt x="1494" y="223"/>
                  </a:lnTo>
                  <a:lnTo>
                    <a:pt x="1475" y="201"/>
                  </a:lnTo>
                  <a:lnTo>
                    <a:pt x="1453" y="182"/>
                  </a:lnTo>
                  <a:lnTo>
                    <a:pt x="1428" y="166"/>
                  </a:lnTo>
                  <a:lnTo>
                    <a:pt x="1401" y="154"/>
                  </a:lnTo>
                  <a:lnTo>
                    <a:pt x="1374" y="147"/>
                  </a:lnTo>
                  <a:lnTo>
                    <a:pt x="1345" y="142"/>
                  </a:lnTo>
                  <a:lnTo>
                    <a:pt x="1318" y="139"/>
                  </a:lnTo>
                  <a:close/>
                  <a:moveTo>
                    <a:pt x="1322" y="0"/>
                  </a:moveTo>
                  <a:lnTo>
                    <a:pt x="1357" y="3"/>
                  </a:lnTo>
                  <a:lnTo>
                    <a:pt x="1393" y="8"/>
                  </a:lnTo>
                  <a:lnTo>
                    <a:pt x="1430" y="17"/>
                  </a:lnTo>
                  <a:lnTo>
                    <a:pt x="1466" y="29"/>
                  </a:lnTo>
                  <a:lnTo>
                    <a:pt x="1502" y="46"/>
                  </a:lnTo>
                  <a:lnTo>
                    <a:pt x="1537" y="69"/>
                  </a:lnTo>
                  <a:lnTo>
                    <a:pt x="1568" y="95"/>
                  </a:lnTo>
                  <a:lnTo>
                    <a:pt x="1596" y="125"/>
                  </a:lnTo>
                  <a:lnTo>
                    <a:pt x="1620" y="158"/>
                  </a:lnTo>
                  <a:lnTo>
                    <a:pt x="1640" y="197"/>
                  </a:lnTo>
                  <a:lnTo>
                    <a:pt x="1657" y="237"/>
                  </a:lnTo>
                  <a:lnTo>
                    <a:pt x="1670" y="282"/>
                  </a:lnTo>
                  <a:lnTo>
                    <a:pt x="1679" y="331"/>
                  </a:lnTo>
                  <a:lnTo>
                    <a:pt x="1685" y="383"/>
                  </a:lnTo>
                  <a:lnTo>
                    <a:pt x="1687" y="438"/>
                  </a:lnTo>
                  <a:lnTo>
                    <a:pt x="1687" y="836"/>
                  </a:lnTo>
                  <a:lnTo>
                    <a:pt x="2239" y="836"/>
                  </a:lnTo>
                  <a:lnTo>
                    <a:pt x="2289" y="839"/>
                  </a:lnTo>
                  <a:lnTo>
                    <a:pt x="2337" y="849"/>
                  </a:lnTo>
                  <a:lnTo>
                    <a:pt x="2382" y="865"/>
                  </a:lnTo>
                  <a:lnTo>
                    <a:pt x="2424" y="886"/>
                  </a:lnTo>
                  <a:lnTo>
                    <a:pt x="2464" y="913"/>
                  </a:lnTo>
                  <a:lnTo>
                    <a:pt x="2498" y="943"/>
                  </a:lnTo>
                  <a:lnTo>
                    <a:pt x="2529" y="978"/>
                  </a:lnTo>
                  <a:lnTo>
                    <a:pt x="2555" y="1017"/>
                  </a:lnTo>
                  <a:lnTo>
                    <a:pt x="2577" y="1060"/>
                  </a:lnTo>
                  <a:lnTo>
                    <a:pt x="2592" y="1105"/>
                  </a:lnTo>
                  <a:lnTo>
                    <a:pt x="2602" y="1153"/>
                  </a:lnTo>
                  <a:lnTo>
                    <a:pt x="2606" y="1203"/>
                  </a:lnTo>
                  <a:lnTo>
                    <a:pt x="2605" y="1208"/>
                  </a:lnTo>
                  <a:lnTo>
                    <a:pt x="2605" y="1213"/>
                  </a:lnTo>
                  <a:lnTo>
                    <a:pt x="2456" y="2160"/>
                  </a:lnTo>
                  <a:lnTo>
                    <a:pt x="2448" y="2211"/>
                  </a:lnTo>
                  <a:lnTo>
                    <a:pt x="2434" y="2257"/>
                  </a:lnTo>
                  <a:lnTo>
                    <a:pt x="2416" y="2301"/>
                  </a:lnTo>
                  <a:lnTo>
                    <a:pt x="2395" y="2341"/>
                  </a:lnTo>
                  <a:lnTo>
                    <a:pt x="2368" y="2377"/>
                  </a:lnTo>
                  <a:lnTo>
                    <a:pt x="2338" y="2409"/>
                  </a:lnTo>
                  <a:lnTo>
                    <a:pt x="2304" y="2437"/>
                  </a:lnTo>
                  <a:lnTo>
                    <a:pt x="2266" y="2462"/>
                  </a:lnTo>
                  <a:lnTo>
                    <a:pt x="2225" y="2482"/>
                  </a:lnTo>
                  <a:lnTo>
                    <a:pt x="2179" y="2496"/>
                  </a:lnTo>
                  <a:lnTo>
                    <a:pt x="2130" y="2508"/>
                  </a:lnTo>
                  <a:lnTo>
                    <a:pt x="2078" y="2514"/>
                  </a:lnTo>
                  <a:lnTo>
                    <a:pt x="2022" y="2518"/>
                  </a:lnTo>
                  <a:lnTo>
                    <a:pt x="916" y="2518"/>
                  </a:lnTo>
                  <a:lnTo>
                    <a:pt x="869" y="2514"/>
                  </a:lnTo>
                  <a:lnTo>
                    <a:pt x="822" y="2505"/>
                  </a:lnTo>
                  <a:lnTo>
                    <a:pt x="779" y="2490"/>
                  </a:lnTo>
                  <a:lnTo>
                    <a:pt x="738" y="2471"/>
                  </a:lnTo>
                  <a:lnTo>
                    <a:pt x="700" y="2446"/>
                  </a:lnTo>
                  <a:lnTo>
                    <a:pt x="666" y="2417"/>
                  </a:lnTo>
                  <a:lnTo>
                    <a:pt x="648" y="2437"/>
                  </a:lnTo>
                  <a:lnTo>
                    <a:pt x="628" y="2454"/>
                  </a:lnTo>
                  <a:lnTo>
                    <a:pt x="604" y="2466"/>
                  </a:lnTo>
                  <a:lnTo>
                    <a:pt x="579" y="2474"/>
                  </a:lnTo>
                  <a:lnTo>
                    <a:pt x="552" y="2476"/>
                  </a:lnTo>
                  <a:lnTo>
                    <a:pt x="138" y="2476"/>
                  </a:lnTo>
                  <a:lnTo>
                    <a:pt x="111" y="2474"/>
                  </a:lnTo>
                  <a:lnTo>
                    <a:pt x="84" y="2466"/>
                  </a:lnTo>
                  <a:lnTo>
                    <a:pt x="61" y="2453"/>
                  </a:lnTo>
                  <a:lnTo>
                    <a:pt x="41" y="2436"/>
                  </a:lnTo>
                  <a:lnTo>
                    <a:pt x="24" y="2416"/>
                  </a:lnTo>
                  <a:lnTo>
                    <a:pt x="12" y="2393"/>
                  </a:lnTo>
                  <a:lnTo>
                    <a:pt x="3" y="2366"/>
                  </a:lnTo>
                  <a:lnTo>
                    <a:pt x="0" y="2339"/>
                  </a:lnTo>
                  <a:lnTo>
                    <a:pt x="0" y="1123"/>
                  </a:lnTo>
                  <a:lnTo>
                    <a:pt x="3" y="1095"/>
                  </a:lnTo>
                  <a:lnTo>
                    <a:pt x="12" y="1069"/>
                  </a:lnTo>
                  <a:lnTo>
                    <a:pt x="24" y="1045"/>
                  </a:lnTo>
                  <a:lnTo>
                    <a:pt x="41" y="1025"/>
                  </a:lnTo>
                  <a:lnTo>
                    <a:pt x="61" y="1008"/>
                  </a:lnTo>
                  <a:lnTo>
                    <a:pt x="84" y="995"/>
                  </a:lnTo>
                  <a:lnTo>
                    <a:pt x="111" y="987"/>
                  </a:lnTo>
                  <a:lnTo>
                    <a:pt x="138" y="984"/>
                  </a:lnTo>
                  <a:lnTo>
                    <a:pt x="552" y="984"/>
                  </a:lnTo>
                  <a:lnTo>
                    <a:pt x="581" y="987"/>
                  </a:lnTo>
                  <a:lnTo>
                    <a:pt x="609" y="996"/>
                  </a:lnTo>
                  <a:lnTo>
                    <a:pt x="634" y="1011"/>
                  </a:lnTo>
                  <a:lnTo>
                    <a:pt x="655" y="1030"/>
                  </a:lnTo>
                  <a:lnTo>
                    <a:pt x="666" y="1023"/>
                  </a:lnTo>
                  <a:lnTo>
                    <a:pt x="678" y="1017"/>
                  </a:lnTo>
                  <a:lnTo>
                    <a:pt x="683" y="1016"/>
                  </a:lnTo>
                  <a:lnTo>
                    <a:pt x="692" y="1013"/>
                  </a:lnTo>
                  <a:lnTo>
                    <a:pt x="705" y="1009"/>
                  </a:lnTo>
                  <a:lnTo>
                    <a:pt x="722" y="1003"/>
                  </a:lnTo>
                  <a:lnTo>
                    <a:pt x="741" y="995"/>
                  </a:lnTo>
                  <a:lnTo>
                    <a:pt x="763" y="986"/>
                  </a:lnTo>
                  <a:lnTo>
                    <a:pt x="787" y="974"/>
                  </a:lnTo>
                  <a:lnTo>
                    <a:pt x="814" y="961"/>
                  </a:lnTo>
                  <a:lnTo>
                    <a:pt x="841" y="946"/>
                  </a:lnTo>
                  <a:lnTo>
                    <a:pt x="869" y="929"/>
                  </a:lnTo>
                  <a:lnTo>
                    <a:pt x="897" y="910"/>
                  </a:lnTo>
                  <a:lnTo>
                    <a:pt x="926" y="887"/>
                  </a:lnTo>
                  <a:lnTo>
                    <a:pt x="953" y="864"/>
                  </a:lnTo>
                  <a:lnTo>
                    <a:pt x="981" y="839"/>
                  </a:lnTo>
                  <a:lnTo>
                    <a:pt x="1006" y="810"/>
                  </a:lnTo>
                  <a:lnTo>
                    <a:pt x="1029" y="779"/>
                  </a:lnTo>
                  <a:lnTo>
                    <a:pt x="1050" y="746"/>
                  </a:lnTo>
                  <a:lnTo>
                    <a:pt x="1068" y="710"/>
                  </a:lnTo>
                  <a:lnTo>
                    <a:pt x="1083" y="672"/>
                  </a:lnTo>
                  <a:lnTo>
                    <a:pt x="1095" y="630"/>
                  </a:lnTo>
                  <a:lnTo>
                    <a:pt x="1102" y="587"/>
                  </a:lnTo>
                  <a:lnTo>
                    <a:pt x="1104" y="540"/>
                  </a:lnTo>
                  <a:lnTo>
                    <a:pt x="1104" y="88"/>
                  </a:lnTo>
                  <a:lnTo>
                    <a:pt x="1106" y="71"/>
                  </a:lnTo>
                  <a:lnTo>
                    <a:pt x="1113" y="54"/>
                  </a:lnTo>
                  <a:lnTo>
                    <a:pt x="1123" y="40"/>
                  </a:lnTo>
                  <a:lnTo>
                    <a:pt x="1137" y="29"/>
                  </a:lnTo>
                  <a:lnTo>
                    <a:pt x="1153" y="21"/>
                  </a:lnTo>
                  <a:lnTo>
                    <a:pt x="1158" y="20"/>
                  </a:lnTo>
                  <a:lnTo>
                    <a:pt x="1169" y="17"/>
                  </a:lnTo>
                  <a:lnTo>
                    <a:pt x="1185" y="14"/>
                  </a:lnTo>
                  <a:lnTo>
                    <a:pt x="1206" y="9"/>
                  </a:lnTo>
                  <a:lnTo>
                    <a:pt x="1230" y="5"/>
                  </a:lnTo>
                  <a:lnTo>
                    <a:pt x="1259" y="2"/>
                  </a:lnTo>
                  <a:lnTo>
                    <a:pt x="1289" y="1"/>
                  </a:lnTo>
                  <a:lnTo>
                    <a:pt x="1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0" name="Group 487">
            <a:extLst>
              <a:ext uri="{FF2B5EF4-FFF2-40B4-BE49-F238E27FC236}">
                <a16:creationId xmlns:a16="http://schemas.microsoft.com/office/drawing/2014/main" id="{2A0048F1-6AD1-A753-33A5-0D2D39D793B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479524" y="3777312"/>
            <a:ext cx="285495" cy="478821"/>
            <a:chOff x="6673" y="2008"/>
            <a:chExt cx="127" cy="213"/>
          </a:xfrm>
          <a:solidFill>
            <a:schemeClr val="tx1"/>
          </a:solidFill>
        </p:grpSpPr>
        <p:sp>
          <p:nvSpPr>
            <p:cNvPr id="192" name="Freeform 489">
              <a:extLst>
                <a:ext uri="{FF2B5EF4-FFF2-40B4-BE49-F238E27FC236}">
                  <a16:creationId xmlns:a16="http://schemas.microsoft.com/office/drawing/2014/main" id="{6D8B1D2D-25E2-BBE0-9D8E-3F71B2D335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5" y="2178"/>
              <a:ext cx="43" cy="43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21 h 64"/>
                <a:gd name="T12" fmla="*/ 21 w 64"/>
                <a:gd name="T13" fmla="*/ 32 h 64"/>
                <a:gd name="T14" fmla="*/ 32 w 64"/>
                <a:gd name="T15" fmla="*/ 42 h 64"/>
                <a:gd name="T16" fmla="*/ 42 w 64"/>
                <a:gd name="T17" fmla="*/ 32 h 64"/>
                <a:gd name="T18" fmla="*/ 32 w 64"/>
                <a:gd name="T1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49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cubicBezTo>
                    <a:pt x="64" y="49"/>
                    <a:pt x="49" y="64"/>
                    <a:pt x="32" y="64"/>
                  </a:cubicBezTo>
                  <a:close/>
                  <a:moveTo>
                    <a:pt x="32" y="21"/>
                  </a:moveTo>
                  <a:cubicBezTo>
                    <a:pt x="26" y="21"/>
                    <a:pt x="21" y="26"/>
                    <a:pt x="21" y="32"/>
                  </a:cubicBezTo>
                  <a:cubicBezTo>
                    <a:pt x="21" y="38"/>
                    <a:pt x="26" y="42"/>
                    <a:pt x="32" y="42"/>
                  </a:cubicBezTo>
                  <a:cubicBezTo>
                    <a:pt x="38" y="42"/>
                    <a:pt x="42" y="38"/>
                    <a:pt x="42" y="32"/>
                  </a:cubicBezTo>
                  <a:cubicBezTo>
                    <a:pt x="42" y="26"/>
                    <a:pt x="38" y="21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490">
              <a:extLst>
                <a:ext uri="{FF2B5EF4-FFF2-40B4-BE49-F238E27FC236}">
                  <a16:creationId xmlns:a16="http://schemas.microsoft.com/office/drawing/2014/main" id="{4660EDDA-6928-6BDF-2BE3-4AEB1ACF4D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73" y="2008"/>
              <a:ext cx="127" cy="156"/>
            </a:xfrm>
            <a:custGeom>
              <a:avLst/>
              <a:gdLst>
                <a:gd name="T0" fmla="*/ 116 w 191"/>
                <a:gd name="T1" fmla="*/ 234 h 234"/>
                <a:gd name="T2" fmla="*/ 73 w 191"/>
                <a:gd name="T3" fmla="*/ 234 h 234"/>
                <a:gd name="T4" fmla="*/ 63 w 191"/>
                <a:gd name="T5" fmla="*/ 224 h 234"/>
                <a:gd name="T6" fmla="*/ 63 w 191"/>
                <a:gd name="T7" fmla="*/ 138 h 234"/>
                <a:gd name="T8" fmla="*/ 66 w 191"/>
                <a:gd name="T9" fmla="*/ 131 h 234"/>
                <a:gd name="T10" fmla="*/ 73 w 191"/>
                <a:gd name="T11" fmla="*/ 128 h 234"/>
                <a:gd name="T12" fmla="*/ 95 w 191"/>
                <a:gd name="T13" fmla="*/ 128 h 234"/>
                <a:gd name="T14" fmla="*/ 127 w 191"/>
                <a:gd name="T15" fmla="*/ 96 h 234"/>
                <a:gd name="T16" fmla="*/ 95 w 191"/>
                <a:gd name="T17" fmla="*/ 64 h 234"/>
                <a:gd name="T18" fmla="*/ 63 w 191"/>
                <a:gd name="T19" fmla="*/ 90 h 234"/>
                <a:gd name="T20" fmla="*/ 53 w 191"/>
                <a:gd name="T21" fmla="*/ 99 h 234"/>
                <a:gd name="T22" fmla="*/ 10 w 191"/>
                <a:gd name="T23" fmla="*/ 96 h 234"/>
                <a:gd name="T24" fmla="*/ 0 w 191"/>
                <a:gd name="T25" fmla="*/ 85 h 234"/>
                <a:gd name="T26" fmla="*/ 0 w 191"/>
                <a:gd name="T27" fmla="*/ 80 h 234"/>
                <a:gd name="T28" fmla="*/ 95 w 191"/>
                <a:gd name="T29" fmla="*/ 0 h 234"/>
                <a:gd name="T30" fmla="*/ 191 w 191"/>
                <a:gd name="T31" fmla="*/ 96 h 234"/>
                <a:gd name="T32" fmla="*/ 127 w 191"/>
                <a:gd name="T33" fmla="*/ 186 h 234"/>
                <a:gd name="T34" fmla="*/ 127 w 191"/>
                <a:gd name="T35" fmla="*/ 224 h 234"/>
                <a:gd name="T36" fmla="*/ 116 w 191"/>
                <a:gd name="T37" fmla="*/ 234 h 234"/>
                <a:gd name="T38" fmla="*/ 84 w 191"/>
                <a:gd name="T39" fmla="*/ 213 h 234"/>
                <a:gd name="T40" fmla="*/ 105 w 191"/>
                <a:gd name="T41" fmla="*/ 213 h 234"/>
                <a:gd name="T42" fmla="*/ 105 w 191"/>
                <a:gd name="T43" fmla="*/ 178 h 234"/>
                <a:gd name="T44" fmla="*/ 113 w 191"/>
                <a:gd name="T45" fmla="*/ 168 h 234"/>
                <a:gd name="T46" fmla="*/ 169 w 191"/>
                <a:gd name="T47" fmla="*/ 96 h 234"/>
                <a:gd name="T48" fmla="*/ 95 w 191"/>
                <a:gd name="T49" fmla="*/ 21 h 234"/>
                <a:gd name="T50" fmla="*/ 23 w 191"/>
                <a:gd name="T51" fmla="*/ 75 h 234"/>
                <a:gd name="T52" fmla="*/ 45 w 191"/>
                <a:gd name="T53" fmla="*/ 77 h 234"/>
                <a:gd name="T54" fmla="*/ 95 w 191"/>
                <a:gd name="T55" fmla="*/ 42 h 234"/>
                <a:gd name="T56" fmla="*/ 148 w 191"/>
                <a:gd name="T57" fmla="*/ 96 h 234"/>
                <a:gd name="T58" fmla="*/ 95 w 191"/>
                <a:gd name="T59" fmla="*/ 149 h 234"/>
                <a:gd name="T60" fmla="*/ 84 w 191"/>
                <a:gd name="T61" fmla="*/ 149 h 234"/>
                <a:gd name="T62" fmla="*/ 84 w 191"/>
                <a:gd name="T63" fmla="*/ 21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234">
                  <a:moveTo>
                    <a:pt x="116" y="234"/>
                  </a:moveTo>
                  <a:cubicBezTo>
                    <a:pt x="73" y="234"/>
                    <a:pt x="73" y="234"/>
                    <a:pt x="73" y="234"/>
                  </a:cubicBezTo>
                  <a:cubicBezTo>
                    <a:pt x="67" y="234"/>
                    <a:pt x="63" y="230"/>
                    <a:pt x="63" y="224"/>
                  </a:cubicBezTo>
                  <a:cubicBezTo>
                    <a:pt x="63" y="138"/>
                    <a:pt x="63" y="138"/>
                    <a:pt x="63" y="138"/>
                  </a:cubicBezTo>
                  <a:cubicBezTo>
                    <a:pt x="63" y="136"/>
                    <a:pt x="64" y="133"/>
                    <a:pt x="66" y="131"/>
                  </a:cubicBezTo>
                  <a:cubicBezTo>
                    <a:pt x="68" y="129"/>
                    <a:pt x="70" y="128"/>
                    <a:pt x="73" y="128"/>
                  </a:cubicBezTo>
                  <a:cubicBezTo>
                    <a:pt x="95" y="128"/>
                    <a:pt x="95" y="128"/>
                    <a:pt x="95" y="128"/>
                  </a:cubicBezTo>
                  <a:cubicBezTo>
                    <a:pt x="111" y="128"/>
                    <a:pt x="127" y="112"/>
                    <a:pt x="127" y="96"/>
                  </a:cubicBezTo>
                  <a:cubicBezTo>
                    <a:pt x="127" y="78"/>
                    <a:pt x="112" y="64"/>
                    <a:pt x="95" y="64"/>
                  </a:cubicBezTo>
                  <a:cubicBezTo>
                    <a:pt x="79" y="64"/>
                    <a:pt x="66" y="75"/>
                    <a:pt x="63" y="90"/>
                  </a:cubicBezTo>
                  <a:cubicBezTo>
                    <a:pt x="62" y="95"/>
                    <a:pt x="58" y="99"/>
                    <a:pt x="53" y="99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4" y="95"/>
                    <a:pt x="0" y="91"/>
                    <a:pt x="0" y="85"/>
                  </a:cubicBezTo>
                  <a:cubicBezTo>
                    <a:pt x="0" y="85"/>
                    <a:pt x="0" y="82"/>
                    <a:pt x="0" y="80"/>
                  </a:cubicBezTo>
                  <a:cubicBezTo>
                    <a:pt x="8" y="33"/>
                    <a:pt x="47" y="0"/>
                    <a:pt x="95" y="0"/>
                  </a:cubicBezTo>
                  <a:cubicBezTo>
                    <a:pt x="148" y="0"/>
                    <a:pt x="191" y="43"/>
                    <a:pt x="191" y="96"/>
                  </a:cubicBezTo>
                  <a:cubicBezTo>
                    <a:pt x="191" y="137"/>
                    <a:pt x="165" y="173"/>
                    <a:pt x="127" y="186"/>
                  </a:cubicBezTo>
                  <a:cubicBezTo>
                    <a:pt x="127" y="224"/>
                    <a:pt x="127" y="224"/>
                    <a:pt x="127" y="224"/>
                  </a:cubicBezTo>
                  <a:cubicBezTo>
                    <a:pt x="127" y="230"/>
                    <a:pt x="122" y="234"/>
                    <a:pt x="116" y="234"/>
                  </a:cubicBezTo>
                  <a:close/>
                  <a:moveTo>
                    <a:pt x="84" y="213"/>
                  </a:moveTo>
                  <a:cubicBezTo>
                    <a:pt x="105" y="213"/>
                    <a:pt x="105" y="213"/>
                    <a:pt x="105" y="213"/>
                  </a:cubicBezTo>
                  <a:cubicBezTo>
                    <a:pt x="105" y="178"/>
                    <a:pt x="105" y="178"/>
                    <a:pt x="105" y="178"/>
                  </a:cubicBezTo>
                  <a:cubicBezTo>
                    <a:pt x="105" y="173"/>
                    <a:pt x="109" y="169"/>
                    <a:pt x="113" y="168"/>
                  </a:cubicBezTo>
                  <a:cubicBezTo>
                    <a:pt x="146" y="159"/>
                    <a:pt x="169" y="130"/>
                    <a:pt x="169" y="96"/>
                  </a:cubicBezTo>
                  <a:cubicBezTo>
                    <a:pt x="169" y="54"/>
                    <a:pt x="136" y="21"/>
                    <a:pt x="95" y="21"/>
                  </a:cubicBezTo>
                  <a:cubicBezTo>
                    <a:pt x="61" y="21"/>
                    <a:pt x="32" y="43"/>
                    <a:pt x="23" y="75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52" y="56"/>
                    <a:pt x="72" y="42"/>
                    <a:pt x="95" y="42"/>
                  </a:cubicBezTo>
                  <a:cubicBezTo>
                    <a:pt x="124" y="42"/>
                    <a:pt x="148" y="66"/>
                    <a:pt x="148" y="96"/>
                  </a:cubicBezTo>
                  <a:cubicBezTo>
                    <a:pt x="148" y="125"/>
                    <a:pt x="124" y="149"/>
                    <a:pt x="95" y="149"/>
                  </a:cubicBezTo>
                  <a:cubicBezTo>
                    <a:pt x="84" y="149"/>
                    <a:pt x="84" y="149"/>
                    <a:pt x="84" y="149"/>
                  </a:cubicBezTo>
                  <a:lnTo>
                    <a:pt x="84" y="2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DAA3744-C2B2-0049-A13A-698E7F01B97A}"/>
              </a:ext>
            </a:extLst>
          </p:cNvPr>
          <p:cNvGrpSpPr/>
          <p:nvPr userDrawn="1"/>
        </p:nvGrpSpPr>
        <p:grpSpPr>
          <a:xfrm>
            <a:off x="6291760" y="1747259"/>
            <a:ext cx="716330" cy="340454"/>
            <a:chOff x="10028238" y="2828925"/>
            <a:chExt cx="577850" cy="274638"/>
          </a:xfrm>
          <a:solidFill>
            <a:schemeClr val="tx1"/>
          </a:solidFill>
        </p:grpSpPr>
        <p:sp>
          <p:nvSpPr>
            <p:cNvPr id="30" name="Freeform 91">
              <a:extLst>
                <a:ext uri="{FF2B5EF4-FFF2-40B4-BE49-F238E27FC236}">
                  <a16:creationId xmlns:a16="http://schemas.microsoft.com/office/drawing/2014/main" id="{560F5274-F62B-457F-1A7D-B679C0CB33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8238" y="2828925"/>
              <a:ext cx="577850" cy="274638"/>
            </a:xfrm>
            <a:custGeom>
              <a:avLst/>
              <a:gdLst>
                <a:gd name="T0" fmla="*/ 227 w 3643"/>
                <a:gd name="T1" fmla="*/ 1180 h 1728"/>
                <a:gd name="T2" fmla="*/ 163 w 3643"/>
                <a:gd name="T3" fmla="*/ 1377 h 1728"/>
                <a:gd name="T4" fmla="*/ 282 w 3643"/>
                <a:gd name="T5" fmla="*/ 1542 h 1728"/>
                <a:gd name="T6" fmla="*/ 491 w 3643"/>
                <a:gd name="T7" fmla="*/ 1542 h 1728"/>
                <a:gd name="T8" fmla="*/ 611 w 3643"/>
                <a:gd name="T9" fmla="*/ 1377 h 1728"/>
                <a:gd name="T10" fmla="*/ 548 w 3643"/>
                <a:gd name="T11" fmla="*/ 1180 h 1728"/>
                <a:gd name="T12" fmla="*/ 2303 w 3643"/>
                <a:gd name="T13" fmla="*/ 1114 h 1728"/>
                <a:gd name="T14" fmla="*/ 2120 w 3643"/>
                <a:gd name="T15" fmla="*/ 1207 h 1728"/>
                <a:gd name="T16" fmla="*/ 2088 w 3643"/>
                <a:gd name="T17" fmla="*/ 1413 h 1728"/>
                <a:gd name="T18" fmla="*/ 2232 w 3643"/>
                <a:gd name="T19" fmla="*/ 1556 h 1728"/>
                <a:gd name="T20" fmla="*/ 2438 w 3643"/>
                <a:gd name="T21" fmla="*/ 1523 h 1728"/>
                <a:gd name="T22" fmla="*/ 2531 w 3643"/>
                <a:gd name="T23" fmla="*/ 1341 h 1728"/>
                <a:gd name="T24" fmla="*/ 2438 w 3643"/>
                <a:gd name="T25" fmla="*/ 1157 h 1728"/>
                <a:gd name="T26" fmla="*/ 3220 w 3643"/>
                <a:gd name="T27" fmla="*/ 163 h 1728"/>
                <a:gd name="T28" fmla="*/ 3055 w 3643"/>
                <a:gd name="T29" fmla="*/ 282 h 1728"/>
                <a:gd name="T30" fmla="*/ 3055 w 3643"/>
                <a:gd name="T31" fmla="*/ 492 h 1728"/>
                <a:gd name="T32" fmla="*/ 3220 w 3643"/>
                <a:gd name="T33" fmla="*/ 611 h 1728"/>
                <a:gd name="T34" fmla="*/ 3417 w 3643"/>
                <a:gd name="T35" fmla="*/ 547 h 1728"/>
                <a:gd name="T36" fmla="*/ 3480 w 3643"/>
                <a:gd name="T37" fmla="*/ 350 h 1728"/>
                <a:gd name="T38" fmla="*/ 3360 w 3643"/>
                <a:gd name="T39" fmla="*/ 185 h 1728"/>
                <a:gd name="T40" fmla="*/ 1268 w 3643"/>
                <a:gd name="T41" fmla="*/ 172 h 1728"/>
                <a:gd name="T42" fmla="*/ 1124 w 3643"/>
                <a:gd name="T43" fmla="*/ 316 h 1728"/>
                <a:gd name="T44" fmla="*/ 1157 w 3643"/>
                <a:gd name="T45" fmla="*/ 522 h 1728"/>
                <a:gd name="T46" fmla="*/ 1339 w 3643"/>
                <a:gd name="T47" fmla="*/ 615 h 1728"/>
                <a:gd name="T48" fmla="*/ 1523 w 3643"/>
                <a:gd name="T49" fmla="*/ 522 h 1728"/>
                <a:gd name="T50" fmla="*/ 1555 w 3643"/>
                <a:gd name="T51" fmla="*/ 316 h 1728"/>
                <a:gd name="T52" fmla="*/ 1411 w 3643"/>
                <a:gd name="T53" fmla="*/ 172 h 1728"/>
                <a:gd name="T54" fmla="*/ 3396 w 3643"/>
                <a:gd name="T55" fmla="*/ 26 h 1728"/>
                <a:gd name="T56" fmla="*/ 3598 w 3643"/>
                <a:gd name="T57" fmla="*/ 205 h 1728"/>
                <a:gd name="T58" fmla="*/ 3631 w 3643"/>
                <a:gd name="T59" fmla="*/ 482 h 1728"/>
                <a:gd name="T60" fmla="*/ 3477 w 3643"/>
                <a:gd name="T61" fmla="*/ 704 h 1728"/>
                <a:gd name="T62" fmla="*/ 3210 w 3643"/>
                <a:gd name="T63" fmla="*/ 772 h 1728"/>
                <a:gd name="T64" fmla="*/ 2649 w 3643"/>
                <a:gd name="T65" fmla="*/ 1167 h 1728"/>
                <a:gd name="T66" fmla="*/ 2678 w 3643"/>
                <a:gd name="T67" fmla="*/ 1436 h 1728"/>
                <a:gd name="T68" fmla="*/ 2524 w 3643"/>
                <a:gd name="T69" fmla="*/ 1658 h 1728"/>
                <a:gd name="T70" fmla="*/ 2255 w 3643"/>
                <a:gd name="T71" fmla="*/ 1725 h 1728"/>
                <a:gd name="T72" fmla="*/ 2014 w 3643"/>
                <a:gd name="T73" fmla="*/ 1597 h 1728"/>
                <a:gd name="T74" fmla="*/ 1917 w 3643"/>
                <a:gd name="T75" fmla="*/ 1341 h 1728"/>
                <a:gd name="T76" fmla="*/ 1551 w 3643"/>
                <a:gd name="T77" fmla="*/ 711 h 1728"/>
                <a:gd name="T78" fmla="*/ 1294 w 3643"/>
                <a:gd name="T79" fmla="*/ 772 h 1728"/>
                <a:gd name="T80" fmla="*/ 732 w 3643"/>
                <a:gd name="T81" fmla="*/ 1167 h 1728"/>
                <a:gd name="T82" fmla="*/ 762 w 3643"/>
                <a:gd name="T83" fmla="*/ 1436 h 1728"/>
                <a:gd name="T84" fmla="*/ 607 w 3643"/>
                <a:gd name="T85" fmla="*/ 1658 h 1728"/>
                <a:gd name="T86" fmla="*/ 338 w 3643"/>
                <a:gd name="T87" fmla="*/ 1725 h 1728"/>
                <a:gd name="T88" fmla="*/ 97 w 3643"/>
                <a:gd name="T89" fmla="*/ 1597 h 1728"/>
                <a:gd name="T90" fmla="*/ 0 w 3643"/>
                <a:gd name="T91" fmla="*/ 1341 h 1728"/>
                <a:gd name="T92" fmla="*/ 97 w 3643"/>
                <a:gd name="T93" fmla="*/ 1084 h 1728"/>
                <a:gd name="T94" fmla="*/ 338 w 3643"/>
                <a:gd name="T95" fmla="*/ 957 h 1728"/>
                <a:gd name="T96" fmla="*/ 597 w 3643"/>
                <a:gd name="T97" fmla="*/ 1016 h 1728"/>
                <a:gd name="T98" fmla="*/ 952 w 3643"/>
                <a:gd name="T99" fmla="*/ 387 h 1728"/>
                <a:gd name="T100" fmla="*/ 1051 w 3643"/>
                <a:gd name="T101" fmla="*/ 130 h 1728"/>
                <a:gd name="T102" fmla="*/ 1291 w 3643"/>
                <a:gd name="T103" fmla="*/ 2 h 1728"/>
                <a:gd name="T104" fmla="*/ 1561 w 3643"/>
                <a:gd name="T105" fmla="*/ 69 h 1728"/>
                <a:gd name="T106" fmla="*/ 1714 w 3643"/>
                <a:gd name="T107" fmla="*/ 291 h 1728"/>
                <a:gd name="T108" fmla="*/ 1686 w 3643"/>
                <a:gd name="T109" fmla="*/ 560 h 1728"/>
                <a:gd name="T110" fmla="*/ 2255 w 3643"/>
                <a:gd name="T111" fmla="*/ 957 h 1728"/>
                <a:gd name="T112" fmla="*/ 2514 w 3643"/>
                <a:gd name="T113" fmla="*/ 1016 h 1728"/>
                <a:gd name="T114" fmla="*/ 2869 w 3643"/>
                <a:gd name="T115" fmla="*/ 387 h 1728"/>
                <a:gd name="T116" fmla="*/ 2968 w 3643"/>
                <a:gd name="T117" fmla="*/ 130 h 1728"/>
                <a:gd name="T118" fmla="*/ 3208 w 3643"/>
                <a:gd name="T119" fmla="*/ 2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43" h="1728">
                  <a:moveTo>
                    <a:pt x="387" y="1114"/>
                  </a:moveTo>
                  <a:lnTo>
                    <a:pt x="350" y="1116"/>
                  </a:lnTo>
                  <a:lnTo>
                    <a:pt x="315" y="1125"/>
                  </a:lnTo>
                  <a:lnTo>
                    <a:pt x="282" y="1139"/>
                  </a:lnTo>
                  <a:lnTo>
                    <a:pt x="253" y="1157"/>
                  </a:lnTo>
                  <a:lnTo>
                    <a:pt x="227" y="1180"/>
                  </a:lnTo>
                  <a:lnTo>
                    <a:pt x="204" y="1207"/>
                  </a:lnTo>
                  <a:lnTo>
                    <a:pt x="185" y="1237"/>
                  </a:lnTo>
                  <a:lnTo>
                    <a:pt x="171" y="1269"/>
                  </a:lnTo>
                  <a:lnTo>
                    <a:pt x="163" y="1304"/>
                  </a:lnTo>
                  <a:lnTo>
                    <a:pt x="160" y="1341"/>
                  </a:lnTo>
                  <a:lnTo>
                    <a:pt x="163" y="1377"/>
                  </a:lnTo>
                  <a:lnTo>
                    <a:pt x="171" y="1413"/>
                  </a:lnTo>
                  <a:lnTo>
                    <a:pt x="185" y="1445"/>
                  </a:lnTo>
                  <a:lnTo>
                    <a:pt x="204" y="1475"/>
                  </a:lnTo>
                  <a:lnTo>
                    <a:pt x="227" y="1501"/>
                  </a:lnTo>
                  <a:lnTo>
                    <a:pt x="253" y="1523"/>
                  </a:lnTo>
                  <a:lnTo>
                    <a:pt x="282" y="1542"/>
                  </a:lnTo>
                  <a:lnTo>
                    <a:pt x="315" y="1556"/>
                  </a:lnTo>
                  <a:lnTo>
                    <a:pt x="350" y="1564"/>
                  </a:lnTo>
                  <a:lnTo>
                    <a:pt x="387" y="1568"/>
                  </a:lnTo>
                  <a:lnTo>
                    <a:pt x="424" y="1564"/>
                  </a:lnTo>
                  <a:lnTo>
                    <a:pt x="458" y="1556"/>
                  </a:lnTo>
                  <a:lnTo>
                    <a:pt x="491" y="1542"/>
                  </a:lnTo>
                  <a:lnTo>
                    <a:pt x="521" y="1523"/>
                  </a:lnTo>
                  <a:lnTo>
                    <a:pt x="548" y="1501"/>
                  </a:lnTo>
                  <a:lnTo>
                    <a:pt x="570" y="1475"/>
                  </a:lnTo>
                  <a:lnTo>
                    <a:pt x="588" y="1445"/>
                  </a:lnTo>
                  <a:lnTo>
                    <a:pt x="602" y="1413"/>
                  </a:lnTo>
                  <a:lnTo>
                    <a:pt x="611" y="1377"/>
                  </a:lnTo>
                  <a:lnTo>
                    <a:pt x="614" y="1341"/>
                  </a:lnTo>
                  <a:lnTo>
                    <a:pt x="611" y="1304"/>
                  </a:lnTo>
                  <a:lnTo>
                    <a:pt x="602" y="1269"/>
                  </a:lnTo>
                  <a:lnTo>
                    <a:pt x="588" y="1237"/>
                  </a:lnTo>
                  <a:lnTo>
                    <a:pt x="570" y="1207"/>
                  </a:lnTo>
                  <a:lnTo>
                    <a:pt x="548" y="1180"/>
                  </a:lnTo>
                  <a:lnTo>
                    <a:pt x="521" y="1157"/>
                  </a:lnTo>
                  <a:lnTo>
                    <a:pt x="491" y="1139"/>
                  </a:lnTo>
                  <a:lnTo>
                    <a:pt x="458" y="1125"/>
                  </a:lnTo>
                  <a:lnTo>
                    <a:pt x="424" y="1116"/>
                  </a:lnTo>
                  <a:lnTo>
                    <a:pt x="387" y="1114"/>
                  </a:lnTo>
                  <a:close/>
                  <a:moveTo>
                    <a:pt x="2303" y="1114"/>
                  </a:moveTo>
                  <a:lnTo>
                    <a:pt x="2266" y="1116"/>
                  </a:lnTo>
                  <a:lnTo>
                    <a:pt x="2232" y="1125"/>
                  </a:lnTo>
                  <a:lnTo>
                    <a:pt x="2199" y="1139"/>
                  </a:lnTo>
                  <a:lnTo>
                    <a:pt x="2169" y="1157"/>
                  </a:lnTo>
                  <a:lnTo>
                    <a:pt x="2142" y="1180"/>
                  </a:lnTo>
                  <a:lnTo>
                    <a:pt x="2120" y="1207"/>
                  </a:lnTo>
                  <a:lnTo>
                    <a:pt x="2102" y="1237"/>
                  </a:lnTo>
                  <a:lnTo>
                    <a:pt x="2088" y="1269"/>
                  </a:lnTo>
                  <a:lnTo>
                    <a:pt x="2079" y="1304"/>
                  </a:lnTo>
                  <a:lnTo>
                    <a:pt x="2076" y="1341"/>
                  </a:lnTo>
                  <a:lnTo>
                    <a:pt x="2079" y="1377"/>
                  </a:lnTo>
                  <a:lnTo>
                    <a:pt x="2088" y="1413"/>
                  </a:lnTo>
                  <a:lnTo>
                    <a:pt x="2102" y="1445"/>
                  </a:lnTo>
                  <a:lnTo>
                    <a:pt x="2120" y="1475"/>
                  </a:lnTo>
                  <a:lnTo>
                    <a:pt x="2142" y="1501"/>
                  </a:lnTo>
                  <a:lnTo>
                    <a:pt x="2169" y="1523"/>
                  </a:lnTo>
                  <a:lnTo>
                    <a:pt x="2199" y="1542"/>
                  </a:lnTo>
                  <a:lnTo>
                    <a:pt x="2232" y="1556"/>
                  </a:lnTo>
                  <a:lnTo>
                    <a:pt x="2266" y="1564"/>
                  </a:lnTo>
                  <a:lnTo>
                    <a:pt x="2303" y="1568"/>
                  </a:lnTo>
                  <a:lnTo>
                    <a:pt x="2340" y="1564"/>
                  </a:lnTo>
                  <a:lnTo>
                    <a:pt x="2375" y="1556"/>
                  </a:lnTo>
                  <a:lnTo>
                    <a:pt x="2408" y="1542"/>
                  </a:lnTo>
                  <a:lnTo>
                    <a:pt x="2438" y="1523"/>
                  </a:lnTo>
                  <a:lnTo>
                    <a:pt x="2463" y="1501"/>
                  </a:lnTo>
                  <a:lnTo>
                    <a:pt x="2486" y="1475"/>
                  </a:lnTo>
                  <a:lnTo>
                    <a:pt x="2505" y="1445"/>
                  </a:lnTo>
                  <a:lnTo>
                    <a:pt x="2519" y="1413"/>
                  </a:lnTo>
                  <a:lnTo>
                    <a:pt x="2527" y="1377"/>
                  </a:lnTo>
                  <a:lnTo>
                    <a:pt x="2531" y="1341"/>
                  </a:lnTo>
                  <a:lnTo>
                    <a:pt x="2527" y="1304"/>
                  </a:lnTo>
                  <a:lnTo>
                    <a:pt x="2519" y="1269"/>
                  </a:lnTo>
                  <a:lnTo>
                    <a:pt x="2505" y="1237"/>
                  </a:lnTo>
                  <a:lnTo>
                    <a:pt x="2486" y="1207"/>
                  </a:lnTo>
                  <a:lnTo>
                    <a:pt x="2463" y="1180"/>
                  </a:lnTo>
                  <a:lnTo>
                    <a:pt x="2438" y="1157"/>
                  </a:lnTo>
                  <a:lnTo>
                    <a:pt x="2408" y="1139"/>
                  </a:lnTo>
                  <a:lnTo>
                    <a:pt x="2375" y="1125"/>
                  </a:lnTo>
                  <a:lnTo>
                    <a:pt x="2340" y="1116"/>
                  </a:lnTo>
                  <a:lnTo>
                    <a:pt x="2303" y="1114"/>
                  </a:lnTo>
                  <a:close/>
                  <a:moveTo>
                    <a:pt x="3256" y="160"/>
                  </a:moveTo>
                  <a:lnTo>
                    <a:pt x="3220" y="163"/>
                  </a:lnTo>
                  <a:lnTo>
                    <a:pt x="3184" y="172"/>
                  </a:lnTo>
                  <a:lnTo>
                    <a:pt x="3152" y="185"/>
                  </a:lnTo>
                  <a:lnTo>
                    <a:pt x="3122" y="204"/>
                  </a:lnTo>
                  <a:lnTo>
                    <a:pt x="3096" y="226"/>
                  </a:lnTo>
                  <a:lnTo>
                    <a:pt x="3073" y="253"/>
                  </a:lnTo>
                  <a:lnTo>
                    <a:pt x="3055" y="282"/>
                  </a:lnTo>
                  <a:lnTo>
                    <a:pt x="3041" y="316"/>
                  </a:lnTo>
                  <a:lnTo>
                    <a:pt x="3032" y="350"/>
                  </a:lnTo>
                  <a:lnTo>
                    <a:pt x="3030" y="387"/>
                  </a:lnTo>
                  <a:lnTo>
                    <a:pt x="3032" y="424"/>
                  </a:lnTo>
                  <a:lnTo>
                    <a:pt x="3041" y="458"/>
                  </a:lnTo>
                  <a:lnTo>
                    <a:pt x="3055" y="492"/>
                  </a:lnTo>
                  <a:lnTo>
                    <a:pt x="3073" y="522"/>
                  </a:lnTo>
                  <a:lnTo>
                    <a:pt x="3096" y="547"/>
                  </a:lnTo>
                  <a:lnTo>
                    <a:pt x="3122" y="570"/>
                  </a:lnTo>
                  <a:lnTo>
                    <a:pt x="3152" y="589"/>
                  </a:lnTo>
                  <a:lnTo>
                    <a:pt x="3184" y="602"/>
                  </a:lnTo>
                  <a:lnTo>
                    <a:pt x="3220" y="611"/>
                  </a:lnTo>
                  <a:lnTo>
                    <a:pt x="3256" y="615"/>
                  </a:lnTo>
                  <a:lnTo>
                    <a:pt x="3293" y="611"/>
                  </a:lnTo>
                  <a:lnTo>
                    <a:pt x="3328" y="602"/>
                  </a:lnTo>
                  <a:lnTo>
                    <a:pt x="3360" y="589"/>
                  </a:lnTo>
                  <a:lnTo>
                    <a:pt x="3390" y="570"/>
                  </a:lnTo>
                  <a:lnTo>
                    <a:pt x="3417" y="547"/>
                  </a:lnTo>
                  <a:lnTo>
                    <a:pt x="3439" y="522"/>
                  </a:lnTo>
                  <a:lnTo>
                    <a:pt x="3458" y="492"/>
                  </a:lnTo>
                  <a:lnTo>
                    <a:pt x="3472" y="458"/>
                  </a:lnTo>
                  <a:lnTo>
                    <a:pt x="3480" y="424"/>
                  </a:lnTo>
                  <a:lnTo>
                    <a:pt x="3483" y="387"/>
                  </a:lnTo>
                  <a:lnTo>
                    <a:pt x="3480" y="350"/>
                  </a:lnTo>
                  <a:lnTo>
                    <a:pt x="3472" y="316"/>
                  </a:lnTo>
                  <a:lnTo>
                    <a:pt x="3458" y="282"/>
                  </a:lnTo>
                  <a:lnTo>
                    <a:pt x="3439" y="253"/>
                  </a:lnTo>
                  <a:lnTo>
                    <a:pt x="3417" y="226"/>
                  </a:lnTo>
                  <a:lnTo>
                    <a:pt x="3390" y="204"/>
                  </a:lnTo>
                  <a:lnTo>
                    <a:pt x="3360" y="185"/>
                  </a:lnTo>
                  <a:lnTo>
                    <a:pt x="3328" y="172"/>
                  </a:lnTo>
                  <a:lnTo>
                    <a:pt x="3293" y="163"/>
                  </a:lnTo>
                  <a:lnTo>
                    <a:pt x="3256" y="160"/>
                  </a:lnTo>
                  <a:close/>
                  <a:moveTo>
                    <a:pt x="1339" y="160"/>
                  </a:moveTo>
                  <a:lnTo>
                    <a:pt x="1303" y="163"/>
                  </a:lnTo>
                  <a:lnTo>
                    <a:pt x="1268" y="172"/>
                  </a:lnTo>
                  <a:lnTo>
                    <a:pt x="1235" y="185"/>
                  </a:lnTo>
                  <a:lnTo>
                    <a:pt x="1206" y="204"/>
                  </a:lnTo>
                  <a:lnTo>
                    <a:pt x="1179" y="226"/>
                  </a:lnTo>
                  <a:lnTo>
                    <a:pt x="1157" y="253"/>
                  </a:lnTo>
                  <a:lnTo>
                    <a:pt x="1138" y="282"/>
                  </a:lnTo>
                  <a:lnTo>
                    <a:pt x="1124" y="316"/>
                  </a:lnTo>
                  <a:lnTo>
                    <a:pt x="1116" y="350"/>
                  </a:lnTo>
                  <a:lnTo>
                    <a:pt x="1113" y="387"/>
                  </a:lnTo>
                  <a:lnTo>
                    <a:pt x="1116" y="424"/>
                  </a:lnTo>
                  <a:lnTo>
                    <a:pt x="1124" y="458"/>
                  </a:lnTo>
                  <a:lnTo>
                    <a:pt x="1138" y="492"/>
                  </a:lnTo>
                  <a:lnTo>
                    <a:pt x="1157" y="522"/>
                  </a:lnTo>
                  <a:lnTo>
                    <a:pt x="1179" y="547"/>
                  </a:lnTo>
                  <a:lnTo>
                    <a:pt x="1206" y="570"/>
                  </a:lnTo>
                  <a:lnTo>
                    <a:pt x="1235" y="589"/>
                  </a:lnTo>
                  <a:lnTo>
                    <a:pt x="1268" y="602"/>
                  </a:lnTo>
                  <a:lnTo>
                    <a:pt x="1303" y="611"/>
                  </a:lnTo>
                  <a:lnTo>
                    <a:pt x="1339" y="615"/>
                  </a:lnTo>
                  <a:lnTo>
                    <a:pt x="1376" y="611"/>
                  </a:lnTo>
                  <a:lnTo>
                    <a:pt x="1411" y="602"/>
                  </a:lnTo>
                  <a:lnTo>
                    <a:pt x="1443" y="589"/>
                  </a:lnTo>
                  <a:lnTo>
                    <a:pt x="1473" y="570"/>
                  </a:lnTo>
                  <a:lnTo>
                    <a:pt x="1500" y="547"/>
                  </a:lnTo>
                  <a:lnTo>
                    <a:pt x="1523" y="522"/>
                  </a:lnTo>
                  <a:lnTo>
                    <a:pt x="1541" y="492"/>
                  </a:lnTo>
                  <a:lnTo>
                    <a:pt x="1555" y="458"/>
                  </a:lnTo>
                  <a:lnTo>
                    <a:pt x="1564" y="424"/>
                  </a:lnTo>
                  <a:lnTo>
                    <a:pt x="1566" y="387"/>
                  </a:lnTo>
                  <a:lnTo>
                    <a:pt x="1564" y="350"/>
                  </a:lnTo>
                  <a:lnTo>
                    <a:pt x="1555" y="316"/>
                  </a:lnTo>
                  <a:lnTo>
                    <a:pt x="1541" y="282"/>
                  </a:lnTo>
                  <a:lnTo>
                    <a:pt x="1523" y="253"/>
                  </a:lnTo>
                  <a:lnTo>
                    <a:pt x="1500" y="226"/>
                  </a:lnTo>
                  <a:lnTo>
                    <a:pt x="1473" y="204"/>
                  </a:lnTo>
                  <a:lnTo>
                    <a:pt x="1443" y="185"/>
                  </a:lnTo>
                  <a:lnTo>
                    <a:pt x="1411" y="172"/>
                  </a:lnTo>
                  <a:lnTo>
                    <a:pt x="1376" y="163"/>
                  </a:lnTo>
                  <a:lnTo>
                    <a:pt x="1339" y="160"/>
                  </a:lnTo>
                  <a:close/>
                  <a:moveTo>
                    <a:pt x="3256" y="0"/>
                  </a:moveTo>
                  <a:lnTo>
                    <a:pt x="3305" y="2"/>
                  </a:lnTo>
                  <a:lnTo>
                    <a:pt x="3351" y="11"/>
                  </a:lnTo>
                  <a:lnTo>
                    <a:pt x="3396" y="26"/>
                  </a:lnTo>
                  <a:lnTo>
                    <a:pt x="3438" y="46"/>
                  </a:lnTo>
                  <a:lnTo>
                    <a:pt x="3477" y="69"/>
                  </a:lnTo>
                  <a:lnTo>
                    <a:pt x="3513" y="98"/>
                  </a:lnTo>
                  <a:lnTo>
                    <a:pt x="3545" y="130"/>
                  </a:lnTo>
                  <a:lnTo>
                    <a:pt x="3574" y="166"/>
                  </a:lnTo>
                  <a:lnTo>
                    <a:pt x="3598" y="205"/>
                  </a:lnTo>
                  <a:lnTo>
                    <a:pt x="3617" y="247"/>
                  </a:lnTo>
                  <a:lnTo>
                    <a:pt x="3631" y="291"/>
                  </a:lnTo>
                  <a:lnTo>
                    <a:pt x="3640" y="339"/>
                  </a:lnTo>
                  <a:lnTo>
                    <a:pt x="3643" y="387"/>
                  </a:lnTo>
                  <a:lnTo>
                    <a:pt x="3640" y="435"/>
                  </a:lnTo>
                  <a:lnTo>
                    <a:pt x="3631" y="482"/>
                  </a:lnTo>
                  <a:lnTo>
                    <a:pt x="3617" y="527"/>
                  </a:lnTo>
                  <a:lnTo>
                    <a:pt x="3598" y="569"/>
                  </a:lnTo>
                  <a:lnTo>
                    <a:pt x="3574" y="608"/>
                  </a:lnTo>
                  <a:lnTo>
                    <a:pt x="3545" y="644"/>
                  </a:lnTo>
                  <a:lnTo>
                    <a:pt x="3513" y="676"/>
                  </a:lnTo>
                  <a:lnTo>
                    <a:pt x="3477" y="704"/>
                  </a:lnTo>
                  <a:lnTo>
                    <a:pt x="3438" y="729"/>
                  </a:lnTo>
                  <a:lnTo>
                    <a:pt x="3396" y="748"/>
                  </a:lnTo>
                  <a:lnTo>
                    <a:pt x="3351" y="762"/>
                  </a:lnTo>
                  <a:lnTo>
                    <a:pt x="3305" y="771"/>
                  </a:lnTo>
                  <a:lnTo>
                    <a:pt x="3256" y="774"/>
                  </a:lnTo>
                  <a:lnTo>
                    <a:pt x="3210" y="772"/>
                  </a:lnTo>
                  <a:lnTo>
                    <a:pt x="3166" y="763"/>
                  </a:lnTo>
                  <a:lnTo>
                    <a:pt x="3124" y="751"/>
                  </a:lnTo>
                  <a:lnTo>
                    <a:pt x="3083" y="733"/>
                  </a:lnTo>
                  <a:lnTo>
                    <a:pt x="3045" y="711"/>
                  </a:lnTo>
                  <a:lnTo>
                    <a:pt x="2627" y="1129"/>
                  </a:lnTo>
                  <a:lnTo>
                    <a:pt x="2649" y="1167"/>
                  </a:lnTo>
                  <a:lnTo>
                    <a:pt x="2667" y="1208"/>
                  </a:lnTo>
                  <a:lnTo>
                    <a:pt x="2679" y="1250"/>
                  </a:lnTo>
                  <a:lnTo>
                    <a:pt x="2688" y="1294"/>
                  </a:lnTo>
                  <a:lnTo>
                    <a:pt x="2690" y="1341"/>
                  </a:lnTo>
                  <a:lnTo>
                    <a:pt x="2687" y="1389"/>
                  </a:lnTo>
                  <a:lnTo>
                    <a:pt x="2678" y="1436"/>
                  </a:lnTo>
                  <a:lnTo>
                    <a:pt x="2665" y="1480"/>
                  </a:lnTo>
                  <a:lnTo>
                    <a:pt x="2645" y="1522"/>
                  </a:lnTo>
                  <a:lnTo>
                    <a:pt x="2620" y="1562"/>
                  </a:lnTo>
                  <a:lnTo>
                    <a:pt x="2593" y="1597"/>
                  </a:lnTo>
                  <a:lnTo>
                    <a:pt x="2561" y="1629"/>
                  </a:lnTo>
                  <a:lnTo>
                    <a:pt x="2524" y="1658"/>
                  </a:lnTo>
                  <a:lnTo>
                    <a:pt x="2485" y="1683"/>
                  </a:lnTo>
                  <a:lnTo>
                    <a:pt x="2443" y="1701"/>
                  </a:lnTo>
                  <a:lnTo>
                    <a:pt x="2398" y="1716"/>
                  </a:lnTo>
                  <a:lnTo>
                    <a:pt x="2351" y="1725"/>
                  </a:lnTo>
                  <a:lnTo>
                    <a:pt x="2303" y="1728"/>
                  </a:lnTo>
                  <a:lnTo>
                    <a:pt x="2255" y="1725"/>
                  </a:lnTo>
                  <a:lnTo>
                    <a:pt x="2208" y="1716"/>
                  </a:lnTo>
                  <a:lnTo>
                    <a:pt x="2163" y="1701"/>
                  </a:lnTo>
                  <a:lnTo>
                    <a:pt x="2121" y="1683"/>
                  </a:lnTo>
                  <a:lnTo>
                    <a:pt x="2083" y="1658"/>
                  </a:lnTo>
                  <a:lnTo>
                    <a:pt x="2046" y="1629"/>
                  </a:lnTo>
                  <a:lnTo>
                    <a:pt x="2014" y="1597"/>
                  </a:lnTo>
                  <a:lnTo>
                    <a:pt x="1985" y="1562"/>
                  </a:lnTo>
                  <a:lnTo>
                    <a:pt x="1962" y="1522"/>
                  </a:lnTo>
                  <a:lnTo>
                    <a:pt x="1942" y="1480"/>
                  </a:lnTo>
                  <a:lnTo>
                    <a:pt x="1928" y="1436"/>
                  </a:lnTo>
                  <a:lnTo>
                    <a:pt x="1919" y="1389"/>
                  </a:lnTo>
                  <a:lnTo>
                    <a:pt x="1917" y="1341"/>
                  </a:lnTo>
                  <a:lnTo>
                    <a:pt x="1919" y="1296"/>
                  </a:lnTo>
                  <a:lnTo>
                    <a:pt x="1927" y="1253"/>
                  </a:lnTo>
                  <a:lnTo>
                    <a:pt x="1939" y="1212"/>
                  </a:lnTo>
                  <a:lnTo>
                    <a:pt x="1954" y="1172"/>
                  </a:lnTo>
                  <a:lnTo>
                    <a:pt x="1975" y="1136"/>
                  </a:lnTo>
                  <a:lnTo>
                    <a:pt x="1551" y="711"/>
                  </a:lnTo>
                  <a:lnTo>
                    <a:pt x="1513" y="733"/>
                  </a:lnTo>
                  <a:lnTo>
                    <a:pt x="1472" y="751"/>
                  </a:lnTo>
                  <a:lnTo>
                    <a:pt x="1430" y="763"/>
                  </a:lnTo>
                  <a:lnTo>
                    <a:pt x="1386" y="772"/>
                  </a:lnTo>
                  <a:lnTo>
                    <a:pt x="1339" y="774"/>
                  </a:lnTo>
                  <a:lnTo>
                    <a:pt x="1294" y="772"/>
                  </a:lnTo>
                  <a:lnTo>
                    <a:pt x="1249" y="763"/>
                  </a:lnTo>
                  <a:lnTo>
                    <a:pt x="1207" y="751"/>
                  </a:lnTo>
                  <a:lnTo>
                    <a:pt x="1167" y="733"/>
                  </a:lnTo>
                  <a:lnTo>
                    <a:pt x="1128" y="711"/>
                  </a:lnTo>
                  <a:lnTo>
                    <a:pt x="711" y="1129"/>
                  </a:lnTo>
                  <a:lnTo>
                    <a:pt x="732" y="1167"/>
                  </a:lnTo>
                  <a:lnTo>
                    <a:pt x="750" y="1208"/>
                  </a:lnTo>
                  <a:lnTo>
                    <a:pt x="763" y="1250"/>
                  </a:lnTo>
                  <a:lnTo>
                    <a:pt x="771" y="1294"/>
                  </a:lnTo>
                  <a:lnTo>
                    <a:pt x="773" y="1341"/>
                  </a:lnTo>
                  <a:lnTo>
                    <a:pt x="771" y="1389"/>
                  </a:lnTo>
                  <a:lnTo>
                    <a:pt x="762" y="1436"/>
                  </a:lnTo>
                  <a:lnTo>
                    <a:pt x="748" y="1480"/>
                  </a:lnTo>
                  <a:lnTo>
                    <a:pt x="728" y="1522"/>
                  </a:lnTo>
                  <a:lnTo>
                    <a:pt x="705" y="1562"/>
                  </a:lnTo>
                  <a:lnTo>
                    <a:pt x="676" y="1597"/>
                  </a:lnTo>
                  <a:lnTo>
                    <a:pt x="644" y="1629"/>
                  </a:lnTo>
                  <a:lnTo>
                    <a:pt x="607" y="1658"/>
                  </a:lnTo>
                  <a:lnTo>
                    <a:pt x="569" y="1683"/>
                  </a:lnTo>
                  <a:lnTo>
                    <a:pt x="526" y="1701"/>
                  </a:lnTo>
                  <a:lnTo>
                    <a:pt x="482" y="1716"/>
                  </a:lnTo>
                  <a:lnTo>
                    <a:pt x="436" y="1725"/>
                  </a:lnTo>
                  <a:lnTo>
                    <a:pt x="387" y="1728"/>
                  </a:lnTo>
                  <a:lnTo>
                    <a:pt x="338" y="1725"/>
                  </a:lnTo>
                  <a:lnTo>
                    <a:pt x="292" y="1716"/>
                  </a:lnTo>
                  <a:lnTo>
                    <a:pt x="247" y="1701"/>
                  </a:lnTo>
                  <a:lnTo>
                    <a:pt x="205" y="1683"/>
                  </a:lnTo>
                  <a:lnTo>
                    <a:pt x="166" y="1658"/>
                  </a:lnTo>
                  <a:lnTo>
                    <a:pt x="131" y="1629"/>
                  </a:lnTo>
                  <a:lnTo>
                    <a:pt x="97" y="1597"/>
                  </a:lnTo>
                  <a:lnTo>
                    <a:pt x="70" y="1562"/>
                  </a:lnTo>
                  <a:lnTo>
                    <a:pt x="45" y="1522"/>
                  </a:lnTo>
                  <a:lnTo>
                    <a:pt x="27" y="1480"/>
                  </a:lnTo>
                  <a:lnTo>
                    <a:pt x="12" y="1436"/>
                  </a:lnTo>
                  <a:lnTo>
                    <a:pt x="3" y="1389"/>
                  </a:lnTo>
                  <a:lnTo>
                    <a:pt x="0" y="1341"/>
                  </a:lnTo>
                  <a:lnTo>
                    <a:pt x="3" y="1292"/>
                  </a:lnTo>
                  <a:lnTo>
                    <a:pt x="12" y="1245"/>
                  </a:lnTo>
                  <a:lnTo>
                    <a:pt x="27" y="1201"/>
                  </a:lnTo>
                  <a:lnTo>
                    <a:pt x="45" y="1159"/>
                  </a:lnTo>
                  <a:lnTo>
                    <a:pt x="70" y="1119"/>
                  </a:lnTo>
                  <a:lnTo>
                    <a:pt x="97" y="1084"/>
                  </a:lnTo>
                  <a:lnTo>
                    <a:pt x="131" y="1052"/>
                  </a:lnTo>
                  <a:lnTo>
                    <a:pt x="166" y="1023"/>
                  </a:lnTo>
                  <a:lnTo>
                    <a:pt x="205" y="999"/>
                  </a:lnTo>
                  <a:lnTo>
                    <a:pt x="247" y="980"/>
                  </a:lnTo>
                  <a:lnTo>
                    <a:pt x="292" y="965"/>
                  </a:lnTo>
                  <a:lnTo>
                    <a:pt x="338" y="957"/>
                  </a:lnTo>
                  <a:lnTo>
                    <a:pt x="387" y="953"/>
                  </a:lnTo>
                  <a:lnTo>
                    <a:pt x="432" y="957"/>
                  </a:lnTo>
                  <a:lnTo>
                    <a:pt x="477" y="964"/>
                  </a:lnTo>
                  <a:lnTo>
                    <a:pt x="520" y="976"/>
                  </a:lnTo>
                  <a:lnTo>
                    <a:pt x="560" y="994"/>
                  </a:lnTo>
                  <a:lnTo>
                    <a:pt x="597" y="1016"/>
                  </a:lnTo>
                  <a:lnTo>
                    <a:pt x="1015" y="598"/>
                  </a:lnTo>
                  <a:lnTo>
                    <a:pt x="994" y="560"/>
                  </a:lnTo>
                  <a:lnTo>
                    <a:pt x="977" y="520"/>
                  </a:lnTo>
                  <a:lnTo>
                    <a:pt x="963" y="477"/>
                  </a:lnTo>
                  <a:lnTo>
                    <a:pt x="956" y="433"/>
                  </a:lnTo>
                  <a:lnTo>
                    <a:pt x="952" y="387"/>
                  </a:lnTo>
                  <a:lnTo>
                    <a:pt x="956" y="339"/>
                  </a:lnTo>
                  <a:lnTo>
                    <a:pt x="964" y="291"/>
                  </a:lnTo>
                  <a:lnTo>
                    <a:pt x="979" y="247"/>
                  </a:lnTo>
                  <a:lnTo>
                    <a:pt x="998" y="205"/>
                  </a:lnTo>
                  <a:lnTo>
                    <a:pt x="1022" y="166"/>
                  </a:lnTo>
                  <a:lnTo>
                    <a:pt x="1051" y="130"/>
                  </a:lnTo>
                  <a:lnTo>
                    <a:pt x="1083" y="98"/>
                  </a:lnTo>
                  <a:lnTo>
                    <a:pt x="1118" y="69"/>
                  </a:lnTo>
                  <a:lnTo>
                    <a:pt x="1158" y="46"/>
                  </a:lnTo>
                  <a:lnTo>
                    <a:pt x="1200" y="26"/>
                  </a:lnTo>
                  <a:lnTo>
                    <a:pt x="1244" y="11"/>
                  </a:lnTo>
                  <a:lnTo>
                    <a:pt x="1291" y="2"/>
                  </a:lnTo>
                  <a:lnTo>
                    <a:pt x="1339" y="0"/>
                  </a:lnTo>
                  <a:lnTo>
                    <a:pt x="1388" y="2"/>
                  </a:lnTo>
                  <a:lnTo>
                    <a:pt x="1435" y="11"/>
                  </a:lnTo>
                  <a:lnTo>
                    <a:pt x="1479" y="26"/>
                  </a:lnTo>
                  <a:lnTo>
                    <a:pt x="1521" y="46"/>
                  </a:lnTo>
                  <a:lnTo>
                    <a:pt x="1561" y="69"/>
                  </a:lnTo>
                  <a:lnTo>
                    <a:pt x="1596" y="98"/>
                  </a:lnTo>
                  <a:lnTo>
                    <a:pt x="1628" y="130"/>
                  </a:lnTo>
                  <a:lnTo>
                    <a:pt x="1657" y="166"/>
                  </a:lnTo>
                  <a:lnTo>
                    <a:pt x="1681" y="205"/>
                  </a:lnTo>
                  <a:lnTo>
                    <a:pt x="1700" y="247"/>
                  </a:lnTo>
                  <a:lnTo>
                    <a:pt x="1714" y="291"/>
                  </a:lnTo>
                  <a:lnTo>
                    <a:pt x="1723" y="339"/>
                  </a:lnTo>
                  <a:lnTo>
                    <a:pt x="1727" y="387"/>
                  </a:lnTo>
                  <a:lnTo>
                    <a:pt x="1723" y="433"/>
                  </a:lnTo>
                  <a:lnTo>
                    <a:pt x="1716" y="477"/>
                  </a:lnTo>
                  <a:lnTo>
                    <a:pt x="1703" y="520"/>
                  </a:lnTo>
                  <a:lnTo>
                    <a:pt x="1686" y="560"/>
                  </a:lnTo>
                  <a:lnTo>
                    <a:pt x="1664" y="598"/>
                  </a:lnTo>
                  <a:lnTo>
                    <a:pt x="2086" y="1021"/>
                  </a:lnTo>
                  <a:lnTo>
                    <a:pt x="2125" y="997"/>
                  </a:lnTo>
                  <a:lnTo>
                    <a:pt x="2166" y="979"/>
                  </a:lnTo>
                  <a:lnTo>
                    <a:pt x="2210" y="965"/>
                  </a:lnTo>
                  <a:lnTo>
                    <a:pt x="2255" y="957"/>
                  </a:lnTo>
                  <a:lnTo>
                    <a:pt x="2303" y="953"/>
                  </a:lnTo>
                  <a:lnTo>
                    <a:pt x="2349" y="957"/>
                  </a:lnTo>
                  <a:lnTo>
                    <a:pt x="2394" y="964"/>
                  </a:lnTo>
                  <a:lnTo>
                    <a:pt x="2437" y="976"/>
                  </a:lnTo>
                  <a:lnTo>
                    <a:pt x="2476" y="994"/>
                  </a:lnTo>
                  <a:lnTo>
                    <a:pt x="2514" y="1016"/>
                  </a:lnTo>
                  <a:lnTo>
                    <a:pt x="2932" y="598"/>
                  </a:lnTo>
                  <a:lnTo>
                    <a:pt x="2910" y="560"/>
                  </a:lnTo>
                  <a:lnTo>
                    <a:pt x="2892" y="520"/>
                  </a:lnTo>
                  <a:lnTo>
                    <a:pt x="2880" y="477"/>
                  </a:lnTo>
                  <a:lnTo>
                    <a:pt x="2872" y="433"/>
                  </a:lnTo>
                  <a:lnTo>
                    <a:pt x="2869" y="387"/>
                  </a:lnTo>
                  <a:lnTo>
                    <a:pt x="2872" y="339"/>
                  </a:lnTo>
                  <a:lnTo>
                    <a:pt x="2881" y="291"/>
                  </a:lnTo>
                  <a:lnTo>
                    <a:pt x="2896" y="247"/>
                  </a:lnTo>
                  <a:lnTo>
                    <a:pt x="2914" y="205"/>
                  </a:lnTo>
                  <a:lnTo>
                    <a:pt x="2939" y="166"/>
                  </a:lnTo>
                  <a:lnTo>
                    <a:pt x="2968" y="130"/>
                  </a:lnTo>
                  <a:lnTo>
                    <a:pt x="3000" y="98"/>
                  </a:lnTo>
                  <a:lnTo>
                    <a:pt x="3035" y="69"/>
                  </a:lnTo>
                  <a:lnTo>
                    <a:pt x="3075" y="46"/>
                  </a:lnTo>
                  <a:lnTo>
                    <a:pt x="3117" y="26"/>
                  </a:lnTo>
                  <a:lnTo>
                    <a:pt x="3161" y="11"/>
                  </a:lnTo>
                  <a:lnTo>
                    <a:pt x="3208" y="2"/>
                  </a:lnTo>
                  <a:lnTo>
                    <a:pt x="3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2">
              <a:extLst>
                <a:ext uri="{FF2B5EF4-FFF2-40B4-BE49-F238E27FC236}">
                  <a16:creationId xmlns:a16="http://schemas.microsoft.com/office/drawing/2014/main" id="{9C36E911-3FD6-2C19-3159-6CF28034E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0638" y="2981325"/>
              <a:ext cx="50800" cy="50800"/>
            </a:xfrm>
            <a:custGeom>
              <a:avLst/>
              <a:gdLst>
                <a:gd name="T0" fmla="*/ 242 w 322"/>
                <a:gd name="T1" fmla="*/ 0 h 322"/>
                <a:gd name="T2" fmla="*/ 262 w 322"/>
                <a:gd name="T3" fmla="*/ 2 h 322"/>
                <a:gd name="T4" fmla="*/ 282 w 322"/>
                <a:gd name="T5" fmla="*/ 10 h 322"/>
                <a:gd name="T6" fmla="*/ 299 w 322"/>
                <a:gd name="T7" fmla="*/ 23 h 322"/>
                <a:gd name="T8" fmla="*/ 312 w 322"/>
                <a:gd name="T9" fmla="*/ 40 h 322"/>
                <a:gd name="T10" fmla="*/ 320 w 322"/>
                <a:gd name="T11" fmla="*/ 59 h 322"/>
                <a:gd name="T12" fmla="*/ 322 w 322"/>
                <a:gd name="T13" fmla="*/ 80 h 322"/>
                <a:gd name="T14" fmla="*/ 320 w 322"/>
                <a:gd name="T15" fmla="*/ 99 h 322"/>
                <a:gd name="T16" fmla="*/ 312 w 322"/>
                <a:gd name="T17" fmla="*/ 118 h 322"/>
                <a:gd name="T18" fmla="*/ 299 w 322"/>
                <a:gd name="T19" fmla="*/ 136 h 322"/>
                <a:gd name="T20" fmla="*/ 136 w 322"/>
                <a:gd name="T21" fmla="*/ 299 h 322"/>
                <a:gd name="T22" fmla="*/ 119 w 322"/>
                <a:gd name="T23" fmla="*/ 312 h 322"/>
                <a:gd name="T24" fmla="*/ 100 w 322"/>
                <a:gd name="T25" fmla="*/ 320 h 322"/>
                <a:gd name="T26" fmla="*/ 80 w 322"/>
                <a:gd name="T27" fmla="*/ 322 h 322"/>
                <a:gd name="T28" fmla="*/ 60 w 322"/>
                <a:gd name="T29" fmla="*/ 320 h 322"/>
                <a:gd name="T30" fmla="*/ 40 w 322"/>
                <a:gd name="T31" fmla="*/ 312 h 322"/>
                <a:gd name="T32" fmla="*/ 23 w 322"/>
                <a:gd name="T33" fmla="*/ 299 h 322"/>
                <a:gd name="T34" fmla="*/ 10 w 322"/>
                <a:gd name="T35" fmla="*/ 282 h 322"/>
                <a:gd name="T36" fmla="*/ 2 w 322"/>
                <a:gd name="T37" fmla="*/ 262 h 322"/>
                <a:gd name="T38" fmla="*/ 0 w 322"/>
                <a:gd name="T39" fmla="*/ 242 h 322"/>
                <a:gd name="T40" fmla="*/ 2 w 322"/>
                <a:gd name="T41" fmla="*/ 221 h 322"/>
                <a:gd name="T42" fmla="*/ 10 w 322"/>
                <a:gd name="T43" fmla="*/ 202 h 322"/>
                <a:gd name="T44" fmla="*/ 23 w 322"/>
                <a:gd name="T45" fmla="*/ 186 h 322"/>
                <a:gd name="T46" fmla="*/ 186 w 322"/>
                <a:gd name="T47" fmla="*/ 23 h 322"/>
                <a:gd name="T48" fmla="*/ 202 w 322"/>
                <a:gd name="T49" fmla="*/ 10 h 322"/>
                <a:gd name="T50" fmla="*/ 222 w 322"/>
                <a:gd name="T51" fmla="*/ 2 h 322"/>
                <a:gd name="T52" fmla="*/ 242 w 322"/>
                <a:gd name="T53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322">
                  <a:moveTo>
                    <a:pt x="242" y="0"/>
                  </a:moveTo>
                  <a:lnTo>
                    <a:pt x="262" y="2"/>
                  </a:lnTo>
                  <a:lnTo>
                    <a:pt x="282" y="10"/>
                  </a:lnTo>
                  <a:lnTo>
                    <a:pt x="299" y="23"/>
                  </a:lnTo>
                  <a:lnTo>
                    <a:pt x="312" y="40"/>
                  </a:lnTo>
                  <a:lnTo>
                    <a:pt x="320" y="59"/>
                  </a:lnTo>
                  <a:lnTo>
                    <a:pt x="322" y="80"/>
                  </a:lnTo>
                  <a:lnTo>
                    <a:pt x="320" y="99"/>
                  </a:lnTo>
                  <a:lnTo>
                    <a:pt x="312" y="118"/>
                  </a:lnTo>
                  <a:lnTo>
                    <a:pt x="299" y="136"/>
                  </a:lnTo>
                  <a:lnTo>
                    <a:pt x="136" y="299"/>
                  </a:lnTo>
                  <a:lnTo>
                    <a:pt x="119" y="312"/>
                  </a:lnTo>
                  <a:lnTo>
                    <a:pt x="100" y="320"/>
                  </a:lnTo>
                  <a:lnTo>
                    <a:pt x="80" y="322"/>
                  </a:lnTo>
                  <a:lnTo>
                    <a:pt x="60" y="320"/>
                  </a:lnTo>
                  <a:lnTo>
                    <a:pt x="40" y="312"/>
                  </a:lnTo>
                  <a:lnTo>
                    <a:pt x="23" y="299"/>
                  </a:lnTo>
                  <a:lnTo>
                    <a:pt x="10" y="282"/>
                  </a:lnTo>
                  <a:lnTo>
                    <a:pt x="2" y="262"/>
                  </a:lnTo>
                  <a:lnTo>
                    <a:pt x="0" y="242"/>
                  </a:lnTo>
                  <a:lnTo>
                    <a:pt x="2" y="221"/>
                  </a:lnTo>
                  <a:lnTo>
                    <a:pt x="10" y="202"/>
                  </a:lnTo>
                  <a:lnTo>
                    <a:pt x="23" y="186"/>
                  </a:lnTo>
                  <a:lnTo>
                    <a:pt x="186" y="23"/>
                  </a:lnTo>
                  <a:lnTo>
                    <a:pt x="202" y="10"/>
                  </a:lnTo>
                  <a:lnTo>
                    <a:pt x="222" y="2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3">
              <a:extLst>
                <a:ext uri="{FF2B5EF4-FFF2-40B4-BE49-F238E27FC236}">
                  <a16:creationId xmlns:a16="http://schemas.microsoft.com/office/drawing/2014/main" id="{A5ECAE08-BAAE-D2EB-1B78-1965B7826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2888" y="2900363"/>
              <a:ext cx="50800" cy="50800"/>
            </a:xfrm>
            <a:custGeom>
              <a:avLst/>
              <a:gdLst>
                <a:gd name="T0" fmla="*/ 243 w 323"/>
                <a:gd name="T1" fmla="*/ 0 h 323"/>
                <a:gd name="T2" fmla="*/ 264 w 323"/>
                <a:gd name="T3" fmla="*/ 3 h 323"/>
                <a:gd name="T4" fmla="*/ 282 w 323"/>
                <a:gd name="T5" fmla="*/ 10 h 323"/>
                <a:gd name="T6" fmla="*/ 300 w 323"/>
                <a:gd name="T7" fmla="*/ 24 h 323"/>
                <a:gd name="T8" fmla="*/ 312 w 323"/>
                <a:gd name="T9" fmla="*/ 40 h 323"/>
                <a:gd name="T10" fmla="*/ 320 w 323"/>
                <a:gd name="T11" fmla="*/ 60 h 323"/>
                <a:gd name="T12" fmla="*/ 323 w 323"/>
                <a:gd name="T13" fmla="*/ 80 h 323"/>
                <a:gd name="T14" fmla="*/ 320 w 323"/>
                <a:gd name="T15" fmla="*/ 100 h 323"/>
                <a:gd name="T16" fmla="*/ 312 w 323"/>
                <a:gd name="T17" fmla="*/ 120 h 323"/>
                <a:gd name="T18" fmla="*/ 300 w 323"/>
                <a:gd name="T19" fmla="*/ 137 h 323"/>
                <a:gd name="T20" fmla="*/ 138 w 323"/>
                <a:gd name="T21" fmla="*/ 299 h 323"/>
                <a:gd name="T22" fmla="*/ 120 w 323"/>
                <a:gd name="T23" fmla="*/ 313 h 323"/>
                <a:gd name="T24" fmla="*/ 101 w 323"/>
                <a:gd name="T25" fmla="*/ 320 h 323"/>
                <a:gd name="T26" fmla="*/ 80 w 323"/>
                <a:gd name="T27" fmla="*/ 323 h 323"/>
                <a:gd name="T28" fmla="*/ 60 w 323"/>
                <a:gd name="T29" fmla="*/ 320 h 323"/>
                <a:gd name="T30" fmla="*/ 41 w 323"/>
                <a:gd name="T31" fmla="*/ 313 h 323"/>
                <a:gd name="T32" fmla="*/ 24 w 323"/>
                <a:gd name="T33" fmla="*/ 299 h 323"/>
                <a:gd name="T34" fmla="*/ 12 w 323"/>
                <a:gd name="T35" fmla="*/ 283 h 323"/>
                <a:gd name="T36" fmla="*/ 4 w 323"/>
                <a:gd name="T37" fmla="*/ 263 h 323"/>
                <a:gd name="T38" fmla="*/ 0 w 323"/>
                <a:gd name="T39" fmla="*/ 243 h 323"/>
                <a:gd name="T40" fmla="*/ 4 w 323"/>
                <a:gd name="T41" fmla="*/ 223 h 323"/>
                <a:gd name="T42" fmla="*/ 12 w 323"/>
                <a:gd name="T43" fmla="*/ 203 h 323"/>
                <a:gd name="T44" fmla="*/ 24 w 323"/>
                <a:gd name="T45" fmla="*/ 186 h 323"/>
                <a:gd name="T46" fmla="*/ 186 w 323"/>
                <a:gd name="T47" fmla="*/ 24 h 323"/>
                <a:gd name="T48" fmla="*/ 204 w 323"/>
                <a:gd name="T49" fmla="*/ 10 h 323"/>
                <a:gd name="T50" fmla="*/ 223 w 323"/>
                <a:gd name="T51" fmla="*/ 3 h 323"/>
                <a:gd name="T52" fmla="*/ 243 w 323"/>
                <a:gd name="T5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3" h="323">
                  <a:moveTo>
                    <a:pt x="243" y="0"/>
                  </a:moveTo>
                  <a:lnTo>
                    <a:pt x="264" y="3"/>
                  </a:lnTo>
                  <a:lnTo>
                    <a:pt x="282" y="10"/>
                  </a:lnTo>
                  <a:lnTo>
                    <a:pt x="300" y="24"/>
                  </a:lnTo>
                  <a:lnTo>
                    <a:pt x="312" y="40"/>
                  </a:lnTo>
                  <a:lnTo>
                    <a:pt x="320" y="60"/>
                  </a:lnTo>
                  <a:lnTo>
                    <a:pt x="323" y="80"/>
                  </a:lnTo>
                  <a:lnTo>
                    <a:pt x="320" y="100"/>
                  </a:lnTo>
                  <a:lnTo>
                    <a:pt x="312" y="120"/>
                  </a:lnTo>
                  <a:lnTo>
                    <a:pt x="300" y="137"/>
                  </a:lnTo>
                  <a:lnTo>
                    <a:pt x="138" y="299"/>
                  </a:lnTo>
                  <a:lnTo>
                    <a:pt x="120" y="313"/>
                  </a:lnTo>
                  <a:lnTo>
                    <a:pt x="101" y="320"/>
                  </a:lnTo>
                  <a:lnTo>
                    <a:pt x="80" y="323"/>
                  </a:lnTo>
                  <a:lnTo>
                    <a:pt x="60" y="320"/>
                  </a:lnTo>
                  <a:lnTo>
                    <a:pt x="41" y="313"/>
                  </a:lnTo>
                  <a:lnTo>
                    <a:pt x="24" y="299"/>
                  </a:lnTo>
                  <a:lnTo>
                    <a:pt x="12" y="283"/>
                  </a:lnTo>
                  <a:lnTo>
                    <a:pt x="4" y="263"/>
                  </a:lnTo>
                  <a:lnTo>
                    <a:pt x="0" y="243"/>
                  </a:lnTo>
                  <a:lnTo>
                    <a:pt x="4" y="223"/>
                  </a:lnTo>
                  <a:lnTo>
                    <a:pt x="12" y="203"/>
                  </a:lnTo>
                  <a:lnTo>
                    <a:pt x="24" y="186"/>
                  </a:lnTo>
                  <a:lnTo>
                    <a:pt x="186" y="24"/>
                  </a:lnTo>
                  <a:lnTo>
                    <a:pt x="204" y="10"/>
                  </a:lnTo>
                  <a:lnTo>
                    <a:pt x="223" y="3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19D700F-088C-5549-1F73-F8BBF5ABC69E}"/>
              </a:ext>
            </a:extLst>
          </p:cNvPr>
          <p:cNvGrpSpPr/>
          <p:nvPr userDrawn="1"/>
        </p:nvGrpSpPr>
        <p:grpSpPr>
          <a:xfrm>
            <a:off x="6341761" y="2667160"/>
            <a:ext cx="616329" cy="612775"/>
            <a:chOff x="3411538" y="3463925"/>
            <a:chExt cx="550863" cy="547688"/>
          </a:xfrm>
          <a:solidFill>
            <a:schemeClr val="tx1"/>
          </a:solidFill>
        </p:grpSpPr>
        <p:sp>
          <p:nvSpPr>
            <p:cNvPr id="115" name="Freeform 250">
              <a:extLst>
                <a:ext uri="{FF2B5EF4-FFF2-40B4-BE49-F238E27FC236}">
                  <a16:creationId xmlns:a16="http://schemas.microsoft.com/office/drawing/2014/main" id="{58AFB14A-4E34-0F7E-3244-5EC8EC8B8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3589338"/>
              <a:ext cx="422275" cy="422275"/>
            </a:xfrm>
            <a:custGeom>
              <a:avLst/>
              <a:gdLst>
                <a:gd name="T0" fmla="*/ 1095 w 2659"/>
                <a:gd name="T1" fmla="*/ 64 h 2665"/>
                <a:gd name="T2" fmla="*/ 1191 w 2659"/>
                <a:gd name="T3" fmla="*/ 326 h 2665"/>
                <a:gd name="T4" fmla="*/ 1099 w 2659"/>
                <a:gd name="T5" fmla="*/ 364 h 2665"/>
                <a:gd name="T6" fmla="*/ 982 w 2659"/>
                <a:gd name="T7" fmla="*/ 148 h 2665"/>
                <a:gd name="T8" fmla="*/ 757 w 2659"/>
                <a:gd name="T9" fmla="*/ 220 h 2665"/>
                <a:gd name="T10" fmla="*/ 810 w 2659"/>
                <a:gd name="T11" fmla="*/ 429 h 2665"/>
                <a:gd name="T12" fmla="*/ 732 w 2659"/>
                <a:gd name="T13" fmla="*/ 552 h 2665"/>
                <a:gd name="T14" fmla="*/ 501 w 2659"/>
                <a:gd name="T15" fmla="*/ 799 h 2665"/>
                <a:gd name="T16" fmla="*/ 256 w 2659"/>
                <a:gd name="T17" fmla="*/ 741 h 2665"/>
                <a:gd name="T18" fmla="*/ 140 w 2659"/>
                <a:gd name="T19" fmla="*/ 955 h 2665"/>
                <a:gd name="T20" fmla="*/ 342 w 2659"/>
                <a:gd name="T21" fmla="*/ 1072 h 2665"/>
                <a:gd name="T22" fmla="*/ 349 w 2659"/>
                <a:gd name="T23" fmla="*/ 1294 h 2665"/>
                <a:gd name="T24" fmla="*/ 354 w 2659"/>
                <a:gd name="T25" fmla="*/ 1578 h 2665"/>
                <a:gd name="T26" fmla="*/ 142 w 2659"/>
                <a:gd name="T27" fmla="*/ 1690 h 2665"/>
                <a:gd name="T28" fmla="*/ 228 w 2659"/>
                <a:gd name="T29" fmla="*/ 1913 h 2665"/>
                <a:gd name="T30" fmla="*/ 466 w 2659"/>
                <a:gd name="T31" fmla="*/ 1849 h 2665"/>
                <a:gd name="T32" fmla="*/ 635 w 2659"/>
                <a:gd name="T33" fmla="*/ 2028 h 2665"/>
                <a:gd name="T34" fmla="*/ 813 w 2659"/>
                <a:gd name="T35" fmla="*/ 2196 h 2665"/>
                <a:gd name="T36" fmla="*/ 742 w 2659"/>
                <a:gd name="T37" fmla="*/ 2427 h 2665"/>
                <a:gd name="T38" fmla="*/ 965 w 2659"/>
                <a:gd name="T39" fmla="*/ 2523 h 2665"/>
                <a:gd name="T40" fmla="*/ 1083 w 2659"/>
                <a:gd name="T41" fmla="*/ 2309 h 2665"/>
                <a:gd name="T42" fmla="*/ 1367 w 2659"/>
                <a:gd name="T43" fmla="*/ 2316 h 2665"/>
                <a:gd name="T44" fmla="*/ 1588 w 2659"/>
                <a:gd name="T45" fmla="*/ 2322 h 2665"/>
                <a:gd name="T46" fmla="*/ 1697 w 2659"/>
                <a:gd name="T47" fmla="*/ 2524 h 2665"/>
                <a:gd name="T48" fmla="*/ 1916 w 2659"/>
                <a:gd name="T49" fmla="*/ 2420 h 2665"/>
                <a:gd name="T50" fmla="*/ 1850 w 2659"/>
                <a:gd name="T51" fmla="*/ 2179 h 2665"/>
                <a:gd name="T52" fmla="*/ 2067 w 2659"/>
                <a:gd name="T53" fmla="*/ 1982 h 2665"/>
                <a:gd name="T54" fmla="*/ 2210 w 2659"/>
                <a:gd name="T55" fmla="*/ 1850 h 2665"/>
                <a:gd name="T56" fmla="*/ 2431 w 2659"/>
                <a:gd name="T57" fmla="*/ 1914 h 2665"/>
                <a:gd name="T58" fmla="*/ 2513 w 2659"/>
                <a:gd name="T59" fmla="*/ 1686 h 2665"/>
                <a:gd name="T60" fmla="*/ 2296 w 2659"/>
                <a:gd name="T61" fmla="*/ 1565 h 2665"/>
                <a:gd name="T62" fmla="*/ 2334 w 2659"/>
                <a:gd name="T63" fmla="*/ 1472 h 2665"/>
                <a:gd name="T64" fmla="*/ 2596 w 2659"/>
                <a:gd name="T65" fmla="*/ 1570 h 2665"/>
                <a:gd name="T66" fmla="*/ 2659 w 2659"/>
                <a:gd name="T67" fmla="*/ 1720 h 2665"/>
                <a:gd name="T68" fmla="*/ 2522 w 2659"/>
                <a:gd name="T69" fmla="*/ 2020 h 2665"/>
                <a:gd name="T70" fmla="*/ 2362 w 2659"/>
                <a:gd name="T71" fmla="*/ 2058 h 2665"/>
                <a:gd name="T72" fmla="*/ 2050 w 2659"/>
                <a:gd name="T73" fmla="*/ 2193 h 2665"/>
                <a:gd name="T74" fmla="*/ 2052 w 2659"/>
                <a:gd name="T75" fmla="*/ 2454 h 2665"/>
                <a:gd name="T76" fmla="*/ 1946 w 2659"/>
                <a:gd name="T77" fmla="*/ 2579 h 2665"/>
                <a:gd name="T78" fmla="*/ 1633 w 2659"/>
                <a:gd name="T79" fmla="*/ 2651 h 2665"/>
                <a:gd name="T80" fmla="*/ 1490 w 2659"/>
                <a:gd name="T81" fmla="*/ 2444 h 2665"/>
                <a:gd name="T82" fmla="*/ 1109 w 2659"/>
                <a:gd name="T83" fmla="*/ 2579 h 2665"/>
                <a:gd name="T84" fmla="*/ 971 w 2659"/>
                <a:gd name="T85" fmla="*/ 2663 h 2665"/>
                <a:gd name="T86" fmla="*/ 663 w 2659"/>
                <a:gd name="T87" fmla="*/ 2548 h 2665"/>
                <a:gd name="T88" fmla="*/ 600 w 2659"/>
                <a:gd name="T89" fmla="*/ 2396 h 2665"/>
                <a:gd name="T90" fmla="*/ 514 w 2659"/>
                <a:gd name="T91" fmla="*/ 2103 h 2665"/>
                <a:gd name="T92" fmla="*/ 239 w 2659"/>
                <a:gd name="T93" fmla="*/ 2062 h 2665"/>
                <a:gd name="T94" fmla="*/ 98 w 2659"/>
                <a:gd name="T95" fmla="*/ 1976 h 2665"/>
                <a:gd name="T96" fmla="*/ 5 w 2659"/>
                <a:gd name="T97" fmla="*/ 1665 h 2665"/>
                <a:gd name="T98" fmla="*/ 112 w 2659"/>
                <a:gd name="T99" fmla="*/ 1538 h 2665"/>
                <a:gd name="T100" fmla="*/ 112 w 2659"/>
                <a:gd name="T101" fmla="*/ 1126 h 2665"/>
                <a:gd name="T102" fmla="*/ 5 w 2659"/>
                <a:gd name="T103" fmla="*/ 1001 h 2665"/>
                <a:gd name="T104" fmla="*/ 100 w 2659"/>
                <a:gd name="T105" fmla="*/ 687 h 2665"/>
                <a:gd name="T106" fmla="*/ 239 w 2659"/>
                <a:gd name="T107" fmla="*/ 603 h 2665"/>
                <a:gd name="T108" fmla="*/ 515 w 2659"/>
                <a:gd name="T109" fmla="*/ 560 h 2665"/>
                <a:gd name="T110" fmla="*/ 602 w 2659"/>
                <a:gd name="T111" fmla="*/ 268 h 2665"/>
                <a:gd name="T112" fmla="*/ 665 w 2659"/>
                <a:gd name="T113" fmla="*/ 116 h 2665"/>
                <a:gd name="T114" fmla="*/ 956 w 2659"/>
                <a:gd name="T115" fmla="*/ 0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59" h="2665">
                  <a:moveTo>
                    <a:pt x="956" y="0"/>
                  </a:moveTo>
                  <a:lnTo>
                    <a:pt x="991" y="3"/>
                  </a:lnTo>
                  <a:lnTo>
                    <a:pt x="1026" y="14"/>
                  </a:lnTo>
                  <a:lnTo>
                    <a:pt x="1051" y="27"/>
                  </a:lnTo>
                  <a:lnTo>
                    <a:pt x="1075" y="44"/>
                  </a:lnTo>
                  <a:lnTo>
                    <a:pt x="1095" y="64"/>
                  </a:lnTo>
                  <a:lnTo>
                    <a:pt x="1111" y="87"/>
                  </a:lnTo>
                  <a:lnTo>
                    <a:pt x="1124" y="112"/>
                  </a:lnTo>
                  <a:lnTo>
                    <a:pt x="1191" y="273"/>
                  </a:lnTo>
                  <a:lnTo>
                    <a:pt x="1195" y="291"/>
                  </a:lnTo>
                  <a:lnTo>
                    <a:pt x="1195" y="309"/>
                  </a:lnTo>
                  <a:lnTo>
                    <a:pt x="1191" y="326"/>
                  </a:lnTo>
                  <a:lnTo>
                    <a:pt x="1181" y="342"/>
                  </a:lnTo>
                  <a:lnTo>
                    <a:pt x="1168" y="354"/>
                  </a:lnTo>
                  <a:lnTo>
                    <a:pt x="1153" y="364"/>
                  </a:lnTo>
                  <a:lnTo>
                    <a:pt x="1135" y="369"/>
                  </a:lnTo>
                  <a:lnTo>
                    <a:pt x="1116" y="369"/>
                  </a:lnTo>
                  <a:lnTo>
                    <a:pt x="1099" y="364"/>
                  </a:lnTo>
                  <a:lnTo>
                    <a:pt x="1083" y="355"/>
                  </a:lnTo>
                  <a:lnTo>
                    <a:pt x="1070" y="342"/>
                  </a:lnTo>
                  <a:lnTo>
                    <a:pt x="1061" y="326"/>
                  </a:lnTo>
                  <a:lnTo>
                    <a:pt x="994" y="166"/>
                  </a:lnTo>
                  <a:lnTo>
                    <a:pt x="989" y="157"/>
                  </a:lnTo>
                  <a:lnTo>
                    <a:pt x="982" y="148"/>
                  </a:lnTo>
                  <a:lnTo>
                    <a:pt x="972" y="143"/>
                  </a:lnTo>
                  <a:lnTo>
                    <a:pt x="962" y="141"/>
                  </a:lnTo>
                  <a:lnTo>
                    <a:pt x="951" y="141"/>
                  </a:lnTo>
                  <a:lnTo>
                    <a:pt x="941" y="143"/>
                  </a:lnTo>
                  <a:lnTo>
                    <a:pt x="767" y="215"/>
                  </a:lnTo>
                  <a:lnTo>
                    <a:pt x="757" y="220"/>
                  </a:lnTo>
                  <a:lnTo>
                    <a:pt x="750" y="229"/>
                  </a:lnTo>
                  <a:lnTo>
                    <a:pt x="745" y="238"/>
                  </a:lnTo>
                  <a:lnTo>
                    <a:pt x="741" y="249"/>
                  </a:lnTo>
                  <a:lnTo>
                    <a:pt x="741" y="259"/>
                  </a:lnTo>
                  <a:lnTo>
                    <a:pt x="745" y="270"/>
                  </a:lnTo>
                  <a:lnTo>
                    <a:pt x="810" y="429"/>
                  </a:lnTo>
                  <a:lnTo>
                    <a:pt x="815" y="448"/>
                  </a:lnTo>
                  <a:lnTo>
                    <a:pt x="814" y="467"/>
                  </a:lnTo>
                  <a:lnTo>
                    <a:pt x="809" y="485"/>
                  </a:lnTo>
                  <a:lnTo>
                    <a:pt x="798" y="501"/>
                  </a:lnTo>
                  <a:lnTo>
                    <a:pt x="784" y="515"/>
                  </a:lnTo>
                  <a:lnTo>
                    <a:pt x="732" y="552"/>
                  </a:lnTo>
                  <a:lnTo>
                    <a:pt x="682" y="592"/>
                  </a:lnTo>
                  <a:lnTo>
                    <a:pt x="635" y="637"/>
                  </a:lnTo>
                  <a:lnTo>
                    <a:pt x="592" y="683"/>
                  </a:lnTo>
                  <a:lnTo>
                    <a:pt x="552" y="733"/>
                  </a:lnTo>
                  <a:lnTo>
                    <a:pt x="514" y="786"/>
                  </a:lnTo>
                  <a:lnTo>
                    <a:pt x="501" y="799"/>
                  </a:lnTo>
                  <a:lnTo>
                    <a:pt x="485" y="810"/>
                  </a:lnTo>
                  <a:lnTo>
                    <a:pt x="467" y="815"/>
                  </a:lnTo>
                  <a:lnTo>
                    <a:pt x="448" y="815"/>
                  </a:lnTo>
                  <a:lnTo>
                    <a:pt x="429" y="811"/>
                  </a:lnTo>
                  <a:lnTo>
                    <a:pt x="270" y="744"/>
                  </a:lnTo>
                  <a:lnTo>
                    <a:pt x="256" y="741"/>
                  </a:lnTo>
                  <a:lnTo>
                    <a:pt x="244" y="743"/>
                  </a:lnTo>
                  <a:lnTo>
                    <a:pt x="232" y="747"/>
                  </a:lnTo>
                  <a:lnTo>
                    <a:pt x="221" y="756"/>
                  </a:lnTo>
                  <a:lnTo>
                    <a:pt x="215" y="768"/>
                  </a:lnTo>
                  <a:lnTo>
                    <a:pt x="142" y="941"/>
                  </a:lnTo>
                  <a:lnTo>
                    <a:pt x="140" y="955"/>
                  </a:lnTo>
                  <a:lnTo>
                    <a:pt x="141" y="967"/>
                  </a:lnTo>
                  <a:lnTo>
                    <a:pt x="146" y="979"/>
                  </a:lnTo>
                  <a:lnTo>
                    <a:pt x="154" y="989"/>
                  </a:lnTo>
                  <a:lnTo>
                    <a:pt x="166" y="996"/>
                  </a:lnTo>
                  <a:lnTo>
                    <a:pt x="325" y="1062"/>
                  </a:lnTo>
                  <a:lnTo>
                    <a:pt x="342" y="1072"/>
                  </a:lnTo>
                  <a:lnTo>
                    <a:pt x="354" y="1086"/>
                  </a:lnTo>
                  <a:lnTo>
                    <a:pt x="364" y="1103"/>
                  </a:lnTo>
                  <a:lnTo>
                    <a:pt x="368" y="1122"/>
                  </a:lnTo>
                  <a:lnTo>
                    <a:pt x="367" y="1141"/>
                  </a:lnTo>
                  <a:lnTo>
                    <a:pt x="354" y="1217"/>
                  </a:lnTo>
                  <a:lnTo>
                    <a:pt x="349" y="1294"/>
                  </a:lnTo>
                  <a:lnTo>
                    <a:pt x="348" y="1370"/>
                  </a:lnTo>
                  <a:lnTo>
                    <a:pt x="354" y="1446"/>
                  </a:lnTo>
                  <a:lnTo>
                    <a:pt x="367" y="1523"/>
                  </a:lnTo>
                  <a:lnTo>
                    <a:pt x="368" y="1542"/>
                  </a:lnTo>
                  <a:lnTo>
                    <a:pt x="364" y="1561"/>
                  </a:lnTo>
                  <a:lnTo>
                    <a:pt x="354" y="1578"/>
                  </a:lnTo>
                  <a:lnTo>
                    <a:pt x="342" y="1592"/>
                  </a:lnTo>
                  <a:lnTo>
                    <a:pt x="325" y="1601"/>
                  </a:lnTo>
                  <a:lnTo>
                    <a:pt x="166" y="1668"/>
                  </a:lnTo>
                  <a:lnTo>
                    <a:pt x="156" y="1673"/>
                  </a:lnTo>
                  <a:lnTo>
                    <a:pt x="148" y="1681"/>
                  </a:lnTo>
                  <a:lnTo>
                    <a:pt x="142" y="1690"/>
                  </a:lnTo>
                  <a:lnTo>
                    <a:pt x="140" y="1701"/>
                  </a:lnTo>
                  <a:lnTo>
                    <a:pt x="140" y="1711"/>
                  </a:lnTo>
                  <a:lnTo>
                    <a:pt x="142" y="1722"/>
                  </a:lnTo>
                  <a:lnTo>
                    <a:pt x="214" y="1896"/>
                  </a:lnTo>
                  <a:lnTo>
                    <a:pt x="219" y="1906"/>
                  </a:lnTo>
                  <a:lnTo>
                    <a:pt x="228" y="1913"/>
                  </a:lnTo>
                  <a:lnTo>
                    <a:pt x="237" y="1918"/>
                  </a:lnTo>
                  <a:lnTo>
                    <a:pt x="253" y="1922"/>
                  </a:lnTo>
                  <a:lnTo>
                    <a:pt x="269" y="1918"/>
                  </a:lnTo>
                  <a:lnTo>
                    <a:pt x="428" y="1853"/>
                  </a:lnTo>
                  <a:lnTo>
                    <a:pt x="447" y="1848"/>
                  </a:lnTo>
                  <a:lnTo>
                    <a:pt x="466" y="1849"/>
                  </a:lnTo>
                  <a:lnTo>
                    <a:pt x="484" y="1854"/>
                  </a:lnTo>
                  <a:lnTo>
                    <a:pt x="500" y="1865"/>
                  </a:lnTo>
                  <a:lnTo>
                    <a:pt x="514" y="1879"/>
                  </a:lnTo>
                  <a:lnTo>
                    <a:pt x="550" y="1931"/>
                  </a:lnTo>
                  <a:lnTo>
                    <a:pt x="592" y="1981"/>
                  </a:lnTo>
                  <a:lnTo>
                    <a:pt x="635" y="2028"/>
                  </a:lnTo>
                  <a:lnTo>
                    <a:pt x="681" y="2072"/>
                  </a:lnTo>
                  <a:lnTo>
                    <a:pt x="731" y="2112"/>
                  </a:lnTo>
                  <a:lnTo>
                    <a:pt x="784" y="2150"/>
                  </a:lnTo>
                  <a:lnTo>
                    <a:pt x="797" y="2163"/>
                  </a:lnTo>
                  <a:lnTo>
                    <a:pt x="808" y="2178"/>
                  </a:lnTo>
                  <a:lnTo>
                    <a:pt x="813" y="2196"/>
                  </a:lnTo>
                  <a:lnTo>
                    <a:pt x="813" y="2215"/>
                  </a:lnTo>
                  <a:lnTo>
                    <a:pt x="809" y="2234"/>
                  </a:lnTo>
                  <a:lnTo>
                    <a:pt x="742" y="2394"/>
                  </a:lnTo>
                  <a:lnTo>
                    <a:pt x="740" y="2406"/>
                  </a:lnTo>
                  <a:lnTo>
                    <a:pt x="740" y="2416"/>
                  </a:lnTo>
                  <a:lnTo>
                    <a:pt x="742" y="2427"/>
                  </a:lnTo>
                  <a:lnTo>
                    <a:pt x="749" y="2436"/>
                  </a:lnTo>
                  <a:lnTo>
                    <a:pt x="756" y="2444"/>
                  </a:lnTo>
                  <a:lnTo>
                    <a:pt x="766" y="2449"/>
                  </a:lnTo>
                  <a:lnTo>
                    <a:pt x="939" y="2522"/>
                  </a:lnTo>
                  <a:lnTo>
                    <a:pt x="952" y="2524"/>
                  </a:lnTo>
                  <a:lnTo>
                    <a:pt x="965" y="2523"/>
                  </a:lnTo>
                  <a:lnTo>
                    <a:pt x="977" y="2519"/>
                  </a:lnTo>
                  <a:lnTo>
                    <a:pt x="987" y="2510"/>
                  </a:lnTo>
                  <a:lnTo>
                    <a:pt x="993" y="2499"/>
                  </a:lnTo>
                  <a:lnTo>
                    <a:pt x="1060" y="2339"/>
                  </a:lnTo>
                  <a:lnTo>
                    <a:pt x="1069" y="2322"/>
                  </a:lnTo>
                  <a:lnTo>
                    <a:pt x="1083" y="2309"/>
                  </a:lnTo>
                  <a:lnTo>
                    <a:pt x="1100" y="2300"/>
                  </a:lnTo>
                  <a:lnTo>
                    <a:pt x="1119" y="2296"/>
                  </a:lnTo>
                  <a:lnTo>
                    <a:pt x="1138" y="2297"/>
                  </a:lnTo>
                  <a:lnTo>
                    <a:pt x="1214" y="2309"/>
                  </a:lnTo>
                  <a:lnTo>
                    <a:pt x="1291" y="2315"/>
                  </a:lnTo>
                  <a:lnTo>
                    <a:pt x="1367" y="2316"/>
                  </a:lnTo>
                  <a:lnTo>
                    <a:pt x="1444" y="2309"/>
                  </a:lnTo>
                  <a:lnTo>
                    <a:pt x="1520" y="2297"/>
                  </a:lnTo>
                  <a:lnTo>
                    <a:pt x="1539" y="2296"/>
                  </a:lnTo>
                  <a:lnTo>
                    <a:pt x="1558" y="2300"/>
                  </a:lnTo>
                  <a:lnTo>
                    <a:pt x="1574" y="2308"/>
                  </a:lnTo>
                  <a:lnTo>
                    <a:pt x="1588" y="2322"/>
                  </a:lnTo>
                  <a:lnTo>
                    <a:pt x="1598" y="2339"/>
                  </a:lnTo>
                  <a:lnTo>
                    <a:pt x="1664" y="2499"/>
                  </a:lnTo>
                  <a:lnTo>
                    <a:pt x="1669" y="2508"/>
                  </a:lnTo>
                  <a:lnTo>
                    <a:pt x="1677" y="2517"/>
                  </a:lnTo>
                  <a:lnTo>
                    <a:pt x="1686" y="2522"/>
                  </a:lnTo>
                  <a:lnTo>
                    <a:pt x="1697" y="2524"/>
                  </a:lnTo>
                  <a:lnTo>
                    <a:pt x="1708" y="2524"/>
                  </a:lnTo>
                  <a:lnTo>
                    <a:pt x="1718" y="2522"/>
                  </a:lnTo>
                  <a:lnTo>
                    <a:pt x="1892" y="2450"/>
                  </a:lnTo>
                  <a:lnTo>
                    <a:pt x="1903" y="2443"/>
                  </a:lnTo>
                  <a:lnTo>
                    <a:pt x="1912" y="2433"/>
                  </a:lnTo>
                  <a:lnTo>
                    <a:pt x="1916" y="2420"/>
                  </a:lnTo>
                  <a:lnTo>
                    <a:pt x="1917" y="2408"/>
                  </a:lnTo>
                  <a:lnTo>
                    <a:pt x="1914" y="2395"/>
                  </a:lnTo>
                  <a:lnTo>
                    <a:pt x="1849" y="2235"/>
                  </a:lnTo>
                  <a:lnTo>
                    <a:pt x="1843" y="2216"/>
                  </a:lnTo>
                  <a:lnTo>
                    <a:pt x="1844" y="2197"/>
                  </a:lnTo>
                  <a:lnTo>
                    <a:pt x="1850" y="2179"/>
                  </a:lnTo>
                  <a:lnTo>
                    <a:pt x="1860" y="2164"/>
                  </a:lnTo>
                  <a:lnTo>
                    <a:pt x="1875" y="2150"/>
                  </a:lnTo>
                  <a:lnTo>
                    <a:pt x="1927" y="2113"/>
                  </a:lnTo>
                  <a:lnTo>
                    <a:pt x="1976" y="2072"/>
                  </a:lnTo>
                  <a:lnTo>
                    <a:pt x="2024" y="2028"/>
                  </a:lnTo>
                  <a:lnTo>
                    <a:pt x="2067" y="1982"/>
                  </a:lnTo>
                  <a:lnTo>
                    <a:pt x="2107" y="1932"/>
                  </a:lnTo>
                  <a:lnTo>
                    <a:pt x="2145" y="1879"/>
                  </a:lnTo>
                  <a:lnTo>
                    <a:pt x="2158" y="1866"/>
                  </a:lnTo>
                  <a:lnTo>
                    <a:pt x="2173" y="1855"/>
                  </a:lnTo>
                  <a:lnTo>
                    <a:pt x="2191" y="1850"/>
                  </a:lnTo>
                  <a:lnTo>
                    <a:pt x="2210" y="1850"/>
                  </a:lnTo>
                  <a:lnTo>
                    <a:pt x="2229" y="1854"/>
                  </a:lnTo>
                  <a:lnTo>
                    <a:pt x="2390" y="1921"/>
                  </a:lnTo>
                  <a:lnTo>
                    <a:pt x="2400" y="1923"/>
                  </a:lnTo>
                  <a:lnTo>
                    <a:pt x="2411" y="1923"/>
                  </a:lnTo>
                  <a:lnTo>
                    <a:pt x="2421" y="1921"/>
                  </a:lnTo>
                  <a:lnTo>
                    <a:pt x="2431" y="1914"/>
                  </a:lnTo>
                  <a:lnTo>
                    <a:pt x="2438" y="1907"/>
                  </a:lnTo>
                  <a:lnTo>
                    <a:pt x="2443" y="1897"/>
                  </a:lnTo>
                  <a:lnTo>
                    <a:pt x="2516" y="1724"/>
                  </a:lnTo>
                  <a:lnTo>
                    <a:pt x="2519" y="1710"/>
                  </a:lnTo>
                  <a:lnTo>
                    <a:pt x="2517" y="1698"/>
                  </a:lnTo>
                  <a:lnTo>
                    <a:pt x="2513" y="1686"/>
                  </a:lnTo>
                  <a:lnTo>
                    <a:pt x="2505" y="1675"/>
                  </a:lnTo>
                  <a:lnTo>
                    <a:pt x="2493" y="1669"/>
                  </a:lnTo>
                  <a:lnTo>
                    <a:pt x="2334" y="1602"/>
                  </a:lnTo>
                  <a:lnTo>
                    <a:pt x="2318" y="1593"/>
                  </a:lnTo>
                  <a:lnTo>
                    <a:pt x="2304" y="1580"/>
                  </a:lnTo>
                  <a:lnTo>
                    <a:pt x="2296" y="1565"/>
                  </a:lnTo>
                  <a:lnTo>
                    <a:pt x="2290" y="1547"/>
                  </a:lnTo>
                  <a:lnTo>
                    <a:pt x="2290" y="1530"/>
                  </a:lnTo>
                  <a:lnTo>
                    <a:pt x="2296" y="1512"/>
                  </a:lnTo>
                  <a:lnTo>
                    <a:pt x="2305" y="1495"/>
                  </a:lnTo>
                  <a:lnTo>
                    <a:pt x="2318" y="1482"/>
                  </a:lnTo>
                  <a:lnTo>
                    <a:pt x="2334" y="1472"/>
                  </a:lnTo>
                  <a:lnTo>
                    <a:pt x="2351" y="1468"/>
                  </a:lnTo>
                  <a:lnTo>
                    <a:pt x="2369" y="1468"/>
                  </a:lnTo>
                  <a:lnTo>
                    <a:pt x="2386" y="1472"/>
                  </a:lnTo>
                  <a:lnTo>
                    <a:pt x="2547" y="1539"/>
                  </a:lnTo>
                  <a:lnTo>
                    <a:pt x="2573" y="1553"/>
                  </a:lnTo>
                  <a:lnTo>
                    <a:pt x="2596" y="1570"/>
                  </a:lnTo>
                  <a:lnTo>
                    <a:pt x="2615" y="1590"/>
                  </a:lnTo>
                  <a:lnTo>
                    <a:pt x="2632" y="1612"/>
                  </a:lnTo>
                  <a:lnTo>
                    <a:pt x="2645" y="1637"/>
                  </a:lnTo>
                  <a:lnTo>
                    <a:pt x="2653" y="1664"/>
                  </a:lnTo>
                  <a:lnTo>
                    <a:pt x="2657" y="1691"/>
                  </a:lnTo>
                  <a:lnTo>
                    <a:pt x="2659" y="1720"/>
                  </a:lnTo>
                  <a:lnTo>
                    <a:pt x="2654" y="1748"/>
                  </a:lnTo>
                  <a:lnTo>
                    <a:pt x="2645" y="1777"/>
                  </a:lnTo>
                  <a:lnTo>
                    <a:pt x="2572" y="1951"/>
                  </a:lnTo>
                  <a:lnTo>
                    <a:pt x="2559" y="1977"/>
                  </a:lnTo>
                  <a:lnTo>
                    <a:pt x="2543" y="2000"/>
                  </a:lnTo>
                  <a:lnTo>
                    <a:pt x="2522" y="2020"/>
                  </a:lnTo>
                  <a:lnTo>
                    <a:pt x="2499" y="2037"/>
                  </a:lnTo>
                  <a:lnTo>
                    <a:pt x="2474" y="2049"/>
                  </a:lnTo>
                  <a:lnTo>
                    <a:pt x="2447" y="2058"/>
                  </a:lnTo>
                  <a:lnTo>
                    <a:pt x="2419" y="2063"/>
                  </a:lnTo>
                  <a:lnTo>
                    <a:pt x="2391" y="2063"/>
                  </a:lnTo>
                  <a:lnTo>
                    <a:pt x="2362" y="2058"/>
                  </a:lnTo>
                  <a:lnTo>
                    <a:pt x="2335" y="2049"/>
                  </a:lnTo>
                  <a:lnTo>
                    <a:pt x="2227" y="2005"/>
                  </a:lnTo>
                  <a:lnTo>
                    <a:pt x="2187" y="2056"/>
                  </a:lnTo>
                  <a:lnTo>
                    <a:pt x="2144" y="2104"/>
                  </a:lnTo>
                  <a:lnTo>
                    <a:pt x="2099" y="2150"/>
                  </a:lnTo>
                  <a:lnTo>
                    <a:pt x="2050" y="2193"/>
                  </a:lnTo>
                  <a:lnTo>
                    <a:pt x="1999" y="2233"/>
                  </a:lnTo>
                  <a:lnTo>
                    <a:pt x="2044" y="2341"/>
                  </a:lnTo>
                  <a:lnTo>
                    <a:pt x="2053" y="2370"/>
                  </a:lnTo>
                  <a:lnTo>
                    <a:pt x="2057" y="2397"/>
                  </a:lnTo>
                  <a:lnTo>
                    <a:pt x="2057" y="2426"/>
                  </a:lnTo>
                  <a:lnTo>
                    <a:pt x="2052" y="2454"/>
                  </a:lnTo>
                  <a:lnTo>
                    <a:pt x="2044" y="2481"/>
                  </a:lnTo>
                  <a:lnTo>
                    <a:pt x="2031" y="2505"/>
                  </a:lnTo>
                  <a:lnTo>
                    <a:pt x="2015" y="2528"/>
                  </a:lnTo>
                  <a:lnTo>
                    <a:pt x="1995" y="2548"/>
                  </a:lnTo>
                  <a:lnTo>
                    <a:pt x="1972" y="2565"/>
                  </a:lnTo>
                  <a:lnTo>
                    <a:pt x="1946" y="2579"/>
                  </a:lnTo>
                  <a:lnTo>
                    <a:pt x="1772" y="2651"/>
                  </a:lnTo>
                  <a:lnTo>
                    <a:pt x="1745" y="2659"/>
                  </a:lnTo>
                  <a:lnTo>
                    <a:pt x="1717" y="2663"/>
                  </a:lnTo>
                  <a:lnTo>
                    <a:pt x="1688" y="2663"/>
                  </a:lnTo>
                  <a:lnTo>
                    <a:pt x="1661" y="2659"/>
                  </a:lnTo>
                  <a:lnTo>
                    <a:pt x="1633" y="2651"/>
                  </a:lnTo>
                  <a:lnTo>
                    <a:pt x="1607" y="2638"/>
                  </a:lnTo>
                  <a:lnTo>
                    <a:pt x="1585" y="2621"/>
                  </a:lnTo>
                  <a:lnTo>
                    <a:pt x="1565" y="2601"/>
                  </a:lnTo>
                  <a:lnTo>
                    <a:pt x="1548" y="2578"/>
                  </a:lnTo>
                  <a:lnTo>
                    <a:pt x="1534" y="2553"/>
                  </a:lnTo>
                  <a:lnTo>
                    <a:pt x="1490" y="2444"/>
                  </a:lnTo>
                  <a:lnTo>
                    <a:pt x="1410" y="2453"/>
                  </a:lnTo>
                  <a:lnTo>
                    <a:pt x="1329" y="2456"/>
                  </a:lnTo>
                  <a:lnTo>
                    <a:pt x="1249" y="2453"/>
                  </a:lnTo>
                  <a:lnTo>
                    <a:pt x="1167" y="2444"/>
                  </a:lnTo>
                  <a:lnTo>
                    <a:pt x="1123" y="2553"/>
                  </a:lnTo>
                  <a:lnTo>
                    <a:pt x="1109" y="2579"/>
                  </a:lnTo>
                  <a:lnTo>
                    <a:pt x="1093" y="2602"/>
                  </a:lnTo>
                  <a:lnTo>
                    <a:pt x="1072" y="2621"/>
                  </a:lnTo>
                  <a:lnTo>
                    <a:pt x="1050" y="2638"/>
                  </a:lnTo>
                  <a:lnTo>
                    <a:pt x="1025" y="2651"/>
                  </a:lnTo>
                  <a:lnTo>
                    <a:pt x="999" y="2659"/>
                  </a:lnTo>
                  <a:lnTo>
                    <a:pt x="971" y="2663"/>
                  </a:lnTo>
                  <a:lnTo>
                    <a:pt x="943" y="2665"/>
                  </a:lnTo>
                  <a:lnTo>
                    <a:pt x="914" y="2659"/>
                  </a:lnTo>
                  <a:lnTo>
                    <a:pt x="886" y="2651"/>
                  </a:lnTo>
                  <a:lnTo>
                    <a:pt x="712" y="2578"/>
                  </a:lnTo>
                  <a:lnTo>
                    <a:pt x="687" y="2565"/>
                  </a:lnTo>
                  <a:lnTo>
                    <a:pt x="663" y="2548"/>
                  </a:lnTo>
                  <a:lnTo>
                    <a:pt x="643" y="2528"/>
                  </a:lnTo>
                  <a:lnTo>
                    <a:pt x="626" y="2505"/>
                  </a:lnTo>
                  <a:lnTo>
                    <a:pt x="614" y="2480"/>
                  </a:lnTo>
                  <a:lnTo>
                    <a:pt x="605" y="2452"/>
                  </a:lnTo>
                  <a:lnTo>
                    <a:pt x="600" y="2425"/>
                  </a:lnTo>
                  <a:lnTo>
                    <a:pt x="600" y="2396"/>
                  </a:lnTo>
                  <a:lnTo>
                    <a:pt x="605" y="2368"/>
                  </a:lnTo>
                  <a:lnTo>
                    <a:pt x="614" y="2340"/>
                  </a:lnTo>
                  <a:lnTo>
                    <a:pt x="658" y="2232"/>
                  </a:lnTo>
                  <a:lnTo>
                    <a:pt x="607" y="2192"/>
                  </a:lnTo>
                  <a:lnTo>
                    <a:pt x="559" y="2149"/>
                  </a:lnTo>
                  <a:lnTo>
                    <a:pt x="514" y="2103"/>
                  </a:lnTo>
                  <a:lnTo>
                    <a:pt x="470" y="2055"/>
                  </a:lnTo>
                  <a:lnTo>
                    <a:pt x="430" y="2004"/>
                  </a:lnTo>
                  <a:lnTo>
                    <a:pt x="323" y="2048"/>
                  </a:lnTo>
                  <a:lnTo>
                    <a:pt x="295" y="2058"/>
                  </a:lnTo>
                  <a:lnTo>
                    <a:pt x="268" y="2062"/>
                  </a:lnTo>
                  <a:lnTo>
                    <a:pt x="239" y="2062"/>
                  </a:lnTo>
                  <a:lnTo>
                    <a:pt x="211" y="2058"/>
                  </a:lnTo>
                  <a:lnTo>
                    <a:pt x="183" y="2048"/>
                  </a:lnTo>
                  <a:lnTo>
                    <a:pt x="158" y="2036"/>
                  </a:lnTo>
                  <a:lnTo>
                    <a:pt x="135" y="2019"/>
                  </a:lnTo>
                  <a:lnTo>
                    <a:pt x="115" y="1999"/>
                  </a:lnTo>
                  <a:lnTo>
                    <a:pt x="98" y="1976"/>
                  </a:lnTo>
                  <a:lnTo>
                    <a:pt x="85" y="1950"/>
                  </a:lnTo>
                  <a:lnTo>
                    <a:pt x="14" y="1776"/>
                  </a:lnTo>
                  <a:lnTo>
                    <a:pt x="5" y="1748"/>
                  </a:lnTo>
                  <a:lnTo>
                    <a:pt x="1" y="1721"/>
                  </a:lnTo>
                  <a:lnTo>
                    <a:pt x="1" y="1692"/>
                  </a:lnTo>
                  <a:lnTo>
                    <a:pt x="5" y="1665"/>
                  </a:lnTo>
                  <a:lnTo>
                    <a:pt x="14" y="1637"/>
                  </a:lnTo>
                  <a:lnTo>
                    <a:pt x="26" y="1611"/>
                  </a:lnTo>
                  <a:lnTo>
                    <a:pt x="43" y="1589"/>
                  </a:lnTo>
                  <a:lnTo>
                    <a:pt x="63" y="1569"/>
                  </a:lnTo>
                  <a:lnTo>
                    <a:pt x="86" y="1552"/>
                  </a:lnTo>
                  <a:lnTo>
                    <a:pt x="112" y="1538"/>
                  </a:lnTo>
                  <a:lnTo>
                    <a:pt x="220" y="1494"/>
                  </a:lnTo>
                  <a:lnTo>
                    <a:pt x="211" y="1413"/>
                  </a:lnTo>
                  <a:lnTo>
                    <a:pt x="208" y="1332"/>
                  </a:lnTo>
                  <a:lnTo>
                    <a:pt x="211" y="1252"/>
                  </a:lnTo>
                  <a:lnTo>
                    <a:pt x="220" y="1170"/>
                  </a:lnTo>
                  <a:lnTo>
                    <a:pt x="112" y="1126"/>
                  </a:lnTo>
                  <a:lnTo>
                    <a:pt x="85" y="1112"/>
                  </a:lnTo>
                  <a:lnTo>
                    <a:pt x="62" y="1095"/>
                  </a:lnTo>
                  <a:lnTo>
                    <a:pt x="43" y="1075"/>
                  </a:lnTo>
                  <a:lnTo>
                    <a:pt x="26" y="1052"/>
                  </a:lnTo>
                  <a:lnTo>
                    <a:pt x="14" y="1028"/>
                  </a:lnTo>
                  <a:lnTo>
                    <a:pt x="5" y="1001"/>
                  </a:lnTo>
                  <a:lnTo>
                    <a:pt x="1" y="973"/>
                  </a:lnTo>
                  <a:lnTo>
                    <a:pt x="0" y="945"/>
                  </a:lnTo>
                  <a:lnTo>
                    <a:pt x="5" y="917"/>
                  </a:lnTo>
                  <a:lnTo>
                    <a:pt x="14" y="888"/>
                  </a:lnTo>
                  <a:lnTo>
                    <a:pt x="86" y="714"/>
                  </a:lnTo>
                  <a:lnTo>
                    <a:pt x="100" y="687"/>
                  </a:lnTo>
                  <a:lnTo>
                    <a:pt x="117" y="664"/>
                  </a:lnTo>
                  <a:lnTo>
                    <a:pt x="137" y="645"/>
                  </a:lnTo>
                  <a:lnTo>
                    <a:pt x="160" y="628"/>
                  </a:lnTo>
                  <a:lnTo>
                    <a:pt x="185" y="615"/>
                  </a:lnTo>
                  <a:lnTo>
                    <a:pt x="212" y="607"/>
                  </a:lnTo>
                  <a:lnTo>
                    <a:pt x="239" y="603"/>
                  </a:lnTo>
                  <a:lnTo>
                    <a:pt x="268" y="602"/>
                  </a:lnTo>
                  <a:lnTo>
                    <a:pt x="296" y="606"/>
                  </a:lnTo>
                  <a:lnTo>
                    <a:pt x="324" y="615"/>
                  </a:lnTo>
                  <a:lnTo>
                    <a:pt x="431" y="660"/>
                  </a:lnTo>
                  <a:lnTo>
                    <a:pt x="472" y="609"/>
                  </a:lnTo>
                  <a:lnTo>
                    <a:pt x="515" y="560"/>
                  </a:lnTo>
                  <a:lnTo>
                    <a:pt x="561" y="515"/>
                  </a:lnTo>
                  <a:lnTo>
                    <a:pt x="608" y="472"/>
                  </a:lnTo>
                  <a:lnTo>
                    <a:pt x="660" y="432"/>
                  </a:lnTo>
                  <a:lnTo>
                    <a:pt x="615" y="324"/>
                  </a:lnTo>
                  <a:lnTo>
                    <a:pt x="606" y="296"/>
                  </a:lnTo>
                  <a:lnTo>
                    <a:pt x="602" y="268"/>
                  </a:lnTo>
                  <a:lnTo>
                    <a:pt x="602" y="240"/>
                  </a:lnTo>
                  <a:lnTo>
                    <a:pt x="606" y="212"/>
                  </a:lnTo>
                  <a:lnTo>
                    <a:pt x="615" y="184"/>
                  </a:lnTo>
                  <a:lnTo>
                    <a:pt x="629" y="159"/>
                  </a:lnTo>
                  <a:lnTo>
                    <a:pt x="645" y="136"/>
                  </a:lnTo>
                  <a:lnTo>
                    <a:pt x="665" y="116"/>
                  </a:lnTo>
                  <a:lnTo>
                    <a:pt x="689" y="99"/>
                  </a:lnTo>
                  <a:lnTo>
                    <a:pt x="714" y="86"/>
                  </a:lnTo>
                  <a:lnTo>
                    <a:pt x="887" y="14"/>
                  </a:lnTo>
                  <a:lnTo>
                    <a:pt x="910" y="7"/>
                  </a:lnTo>
                  <a:lnTo>
                    <a:pt x="933" y="1"/>
                  </a:lnTo>
                  <a:lnTo>
                    <a:pt x="9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51">
              <a:extLst>
                <a:ext uri="{FF2B5EF4-FFF2-40B4-BE49-F238E27FC236}">
                  <a16:creationId xmlns:a16="http://schemas.microsoft.com/office/drawing/2014/main" id="{7445A90B-2EC0-80F4-88A9-F0417DAB6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188" y="3709988"/>
              <a:ext cx="180975" cy="180975"/>
            </a:xfrm>
            <a:custGeom>
              <a:avLst/>
              <a:gdLst>
                <a:gd name="T0" fmla="*/ 568 w 1141"/>
                <a:gd name="T1" fmla="*/ 0 h 1143"/>
                <a:gd name="T2" fmla="*/ 602 w 1141"/>
                <a:gd name="T3" fmla="*/ 10 h 1143"/>
                <a:gd name="T4" fmla="*/ 628 w 1141"/>
                <a:gd name="T5" fmla="*/ 34 h 1143"/>
                <a:gd name="T6" fmla="*/ 637 w 1141"/>
                <a:gd name="T7" fmla="*/ 70 h 1143"/>
                <a:gd name="T8" fmla="*/ 629 w 1141"/>
                <a:gd name="T9" fmla="*/ 105 h 1143"/>
                <a:gd name="T10" fmla="*/ 603 w 1141"/>
                <a:gd name="T11" fmla="*/ 131 h 1143"/>
                <a:gd name="T12" fmla="*/ 569 w 1141"/>
                <a:gd name="T13" fmla="*/ 141 h 1143"/>
                <a:gd name="T14" fmla="*/ 470 w 1141"/>
                <a:gd name="T15" fmla="*/ 152 h 1143"/>
                <a:gd name="T16" fmla="*/ 380 w 1141"/>
                <a:gd name="T17" fmla="*/ 186 h 1143"/>
                <a:gd name="T18" fmla="*/ 300 w 1141"/>
                <a:gd name="T19" fmla="*/ 238 h 1143"/>
                <a:gd name="T20" fmla="*/ 233 w 1141"/>
                <a:gd name="T21" fmla="*/ 305 h 1143"/>
                <a:gd name="T22" fmla="*/ 184 w 1141"/>
                <a:gd name="T23" fmla="*/ 385 h 1143"/>
                <a:gd name="T24" fmla="*/ 152 w 1141"/>
                <a:gd name="T25" fmla="*/ 476 h 1143"/>
                <a:gd name="T26" fmla="*/ 141 w 1141"/>
                <a:gd name="T27" fmla="*/ 575 h 1143"/>
                <a:gd name="T28" fmla="*/ 154 w 1141"/>
                <a:gd name="T29" fmla="*/ 681 h 1143"/>
                <a:gd name="T30" fmla="*/ 192 w 1141"/>
                <a:gd name="T31" fmla="*/ 776 h 1143"/>
                <a:gd name="T32" fmla="*/ 250 w 1141"/>
                <a:gd name="T33" fmla="*/ 859 h 1143"/>
                <a:gd name="T34" fmla="*/ 326 w 1141"/>
                <a:gd name="T35" fmla="*/ 926 h 1143"/>
                <a:gd name="T36" fmla="*/ 417 w 1141"/>
                <a:gd name="T37" fmla="*/ 975 h 1143"/>
                <a:gd name="T38" fmla="*/ 517 w 1141"/>
                <a:gd name="T39" fmla="*/ 1000 h 1143"/>
                <a:gd name="T40" fmla="*/ 574 w 1141"/>
                <a:gd name="T41" fmla="*/ 1003 h 1143"/>
                <a:gd name="T42" fmla="*/ 670 w 1141"/>
                <a:gd name="T43" fmla="*/ 992 h 1143"/>
                <a:gd name="T44" fmla="*/ 760 w 1141"/>
                <a:gd name="T45" fmla="*/ 960 h 1143"/>
                <a:gd name="T46" fmla="*/ 841 w 1141"/>
                <a:gd name="T47" fmla="*/ 908 h 1143"/>
                <a:gd name="T48" fmla="*/ 909 w 1141"/>
                <a:gd name="T49" fmla="*/ 837 h 1143"/>
                <a:gd name="T50" fmla="*/ 960 w 1141"/>
                <a:gd name="T51" fmla="*/ 756 h 1143"/>
                <a:gd name="T52" fmla="*/ 990 w 1141"/>
                <a:gd name="T53" fmla="*/ 665 h 1143"/>
                <a:gd name="T54" fmla="*/ 1001 w 1141"/>
                <a:gd name="T55" fmla="*/ 569 h 1143"/>
                <a:gd name="T56" fmla="*/ 1011 w 1141"/>
                <a:gd name="T57" fmla="*/ 533 h 1143"/>
                <a:gd name="T58" fmla="*/ 1035 w 1141"/>
                <a:gd name="T59" fmla="*/ 507 h 1143"/>
                <a:gd name="T60" fmla="*/ 1071 w 1141"/>
                <a:gd name="T61" fmla="*/ 498 h 1143"/>
                <a:gd name="T62" fmla="*/ 1090 w 1141"/>
                <a:gd name="T63" fmla="*/ 500 h 1143"/>
                <a:gd name="T64" fmla="*/ 1120 w 1141"/>
                <a:gd name="T65" fmla="*/ 518 h 1143"/>
                <a:gd name="T66" fmla="*/ 1139 w 1141"/>
                <a:gd name="T67" fmla="*/ 549 h 1143"/>
                <a:gd name="T68" fmla="*/ 1139 w 1141"/>
                <a:gd name="T69" fmla="*/ 624 h 1143"/>
                <a:gd name="T70" fmla="*/ 1118 w 1141"/>
                <a:gd name="T71" fmla="*/ 734 h 1143"/>
                <a:gd name="T72" fmla="*/ 1076 w 1141"/>
                <a:gd name="T73" fmla="*/ 837 h 1143"/>
                <a:gd name="T74" fmla="*/ 1015 w 1141"/>
                <a:gd name="T75" fmla="*/ 930 h 1143"/>
                <a:gd name="T76" fmla="*/ 936 w 1141"/>
                <a:gd name="T77" fmla="*/ 1011 h 1143"/>
                <a:gd name="T78" fmla="*/ 843 w 1141"/>
                <a:gd name="T79" fmla="*/ 1074 h 1143"/>
                <a:gd name="T80" fmla="*/ 741 w 1141"/>
                <a:gd name="T81" fmla="*/ 1117 h 1143"/>
                <a:gd name="T82" fmla="*/ 631 w 1141"/>
                <a:gd name="T83" fmla="*/ 1139 h 1143"/>
                <a:gd name="T84" fmla="*/ 571 w 1141"/>
                <a:gd name="T85" fmla="*/ 1143 h 1143"/>
                <a:gd name="T86" fmla="*/ 448 w 1141"/>
                <a:gd name="T87" fmla="*/ 1130 h 1143"/>
                <a:gd name="T88" fmla="*/ 337 w 1141"/>
                <a:gd name="T89" fmla="*/ 1093 h 1143"/>
                <a:gd name="T90" fmla="*/ 235 w 1141"/>
                <a:gd name="T91" fmla="*/ 1034 h 1143"/>
                <a:gd name="T92" fmla="*/ 149 w 1141"/>
                <a:gd name="T93" fmla="*/ 956 h 1143"/>
                <a:gd name="T94" fmla="*/ 79 w 1141"/>
                <a:gd name="T95" fmla="*/ 863 h 1143"/>
                <a:gd name="T96" fmla="*/ 30 w 1141"/>
                <a:gd name="T97" fmla="*/ 755 h 1143"/>
                <a:gd name="T98" fmla="*/ 3 w 1141"/>
                <a:gd name="T99" fmla="*/ 637 h 1143"/>
                <a:gd name="T100" fmla="*/ 2 w 1141"/>
                <a:gd name="T101" fmla="*/ 517 h 1143"/>
                <a:gd name="T102" fmla="*/ 25 w 1141"/>
                <a:gd name="T103" fmla="*/ 406 h 1143"/>
                <a:gd name="T104" fmla="*/ 67 w 1141"/>
                <a:gd name="T105" fmla="*/ 302 h 1143"/>
                <a:gd name="T106" fmla="*/ 128 w 1141"/>
                <a:gd name="T107" fmla="*/ 212 h 1143"/>
                <a:gd name="T108" fmla="*/ 205 w 1141"/>
                <a:gd name="T109" fmla="*/ 133 h 1143"/>
                <a:gd name="T110" fmla="*/ 296 w 1141"/>
                <a:gd name="T111" fmla="*/ 71 h 1143"/>
                <a:gd name="T112" fmla="*/ 397 w 1141"/>
                <a:gd name="T113" fmla="*/ 27 h 1143"/>
                <a:gd name="T114" fmla="*/ 509 w 1141"/>
                <a:gd name="T115" fmla="*/ 3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41" h="1143">
                  <a:moveTo>
                    <a:pt x="567" y="0"/>
                  </a:moveTo>
                  <a:lnTo>
                    <a:pt x="568" y="0"/>
                  </a:lnTo>
                  <a:lnTo>
                    <a:pt x="586" y="2"/>
                  </a:lnTo>
                  <a:lnTo>
                    <a:pt x="602" y="10"/>
                  </a:lnTo>
                  <a:lnTo>
                    <a:pt x="617" y="20"/>
                  </a:lnTo>
                  <a:lnTo>
                    <a:pt x="628" y="34"/>
                  </a:lnTo>
                  <a:lnTo>
                    <a:pt x="635" y="51"/>
                  </a:lnTo>
                  <a:lnTo>
                    <a:pt x="637" y="70"/>
                  </a:lnTo>
                  <a:lnTo>
                    <a:pt x="635" y="88"/>
                  </a:lnTo>
                  <a:lnTo>
                    <a:pt x="629" y="105"/>
                  </a:lnTo>
                  <a:lnTo>
                    <a:pt x="618" y="120"/>
                  </a:lnTo>
                  <a:lnTo>
                    <a:pt x="603" y="131"/>
                  </a:lnTo>
                  <a:lnTo>
                    <a:pt x="587" y="138"/>
                  </a:lnTo>
                  <a:lnTo>
                    <a:pt x="569" y="141"/>
                  </a:lnTo>
                  <a:lnTo>
                    <a:pt x="518" y="144"/>
                  </a:lnTo>
                  <a:lnTo>
                    <a:pt x="470" y="152"/>
                  </a:lnTo>
                  <a:lnTo>
                    <a:pt x="423" y="167"/>
                  </a:lnTo>
                  <a:lnTo>
                    <a:pt x="380" y="186"/>
                  </a:lnTo>
                  <a:lnTo>
                    <a:pt x="338" y="209"/>
                  </a:lnTo>
                  <a:lnTo>
                    <a:pt x="300" y="238"/>
                  </a:lnTo>
                  <a:lnTo>
                    <a:pt x="265" y="270"/>
                  </a:lnTo>
                  <a:lnTo>
                    <a:pt x="233" y="305"/>
                  </a:lnTo>
                  <a:lnTo>
                    <a:pt x="207" y="344"/>
                  </a:lnTo>
                  <a:lnTo>
                    <a:pt x="184" y="385"/>
                  </a:lnTo>
                  <a:lnTo>
                    <a:pt x="165" y="429"/>
                  </a:lnTo>
                  <a:lnTo>
                    <a:pt x="152" y="476"/>
                  </a:lnTo>
                  <a:lnTo>
                    <a:pt x="144" y="524"/>
                  </a:lnTo>
                  <a:lnTo>
                    <a:pt x="141" y="575"/>
                  </a:lnTo>
                  <a:lnTo>
                    <a:pt x="145" y="629"/>
                  </a:lnTo>
                  <a:lnTo>
                    <a:pt x="154" y="681"/>
                  </a:lnTo>
                  <a:lnTo>
                    <a:pt x="171" y="729"/>
                  </a:lnTo>
                  <a:lnTo>
                    <a:pt x="192" y="776"/>
                  </a:lnTo>
                  <a:lnTo>
                    <a:pt x="220" y="819"/>
                  </a:lnTo>
                  <a:lnTo>
                    <a:pt x="250" y="859"/>
                  </a:lnTo>
                  <a:lnTo>
                    <a:pt x="286" y="895"/>
                  </a:lnTo>
                  <a:lnTo>
                    <a:pt x="326" y="926"/>
                  </a:lnTo>
                  <a:lnTo>
                    <a:pt x="369" y="952"/>
                  </a:lnTo>
                  <a:lnTo>
                    <a:pt x="417" y="975"/>
                  </a:lnTo>
                  <a:lnTo>
                    <a:pt x="465" y="990"/>
                  </a:lnTo>
                  <a:lnTo>
                    <a:pt x="517" y="1000"/>
                  </a:lnTo>
                  <a:lnTo>
                    <a:pt x="571" y="1003"/>
                  </a:lnTo>
                  <a:lnTo>
                    <a:pt x="574" y="1003"/>
                  </a:lnTo>
                  <a:lnTo>
                    <a:pt x="622" y="1000"/>
                  </a:lnTo>
                  <a:lnTo>
                    <a:pt x="670" y="992"/>
                  </a:lnTo>
                  <a:lnTo>
                    <a:pt x="716" y="978"/>
                  </a:lnTo>
                  <a:lnTo>
                    <a:pt x="760" y="960"/>
                  </a:lnTo>
                  <a:lnTo>
                    <a:pt x="802" y="936"/>
                  </a:lnTo>
                  <a:lnTo>
                    <a:pt x="841" y="908"/>
                  </a:lnTo>
                  <a:lnTo>
                    <a:pt x="877" y="874"/>
                  </a:lnTo>
                  <a:lnTo>
                    <a:pt x="909" y="837"/>
                  </a:lnTo>
                  <a:lnTo>
                    <a:pt x="937" y="798"/>
                  </a:lnTo>
                  <a:lnTo>
                    <a:pt x="960" y="756"/>
                  </a:lnTo>
                  <a:lnTo>
                    <a:pt x="978" y="711"/>
                  </a:lnTo>
                  <a:lnTo>
                    <a:pt x="990" y="665"/>
                  </a:lnTo>
                  <a:lnTo>
                    <a:pt x="999" y="617"/>
                  </a:lnTo>
                  <a:lnTo>
                    <a:pt x="1001" y="569"/>
                  </a:lnTo>
                  <a:lnTo>
                    <a:pt x="1003" y="550"/>
                  </a:lnTo>
                  <a:lnTo>
                    <a:pt x="1011" y="533"/>
                  </a:lnTo>
                  <a:lnTo>
                    <a:pt x="1021" y="518"/>
                  </a:lnTo>
                  <a:lnTo>
                    <a:pt x="1035" y="507"/>
                  </a:lnTo>
                  <a:lnTo>
                    <a:pt x="1052" y="500"/>
                  </a:lnTo>
                  <a:lnTo>
                    <a:pt x="1071" y="498"/>
                  </a:lnTo>
                  <a:lnTo>
                    <a:pt x="1071" y="498"/>
                  </a:lnTo>
                  <a:lnTo>
                    <a:pt x="1090" y="500"/>
                  </a:lnTo>
                  <a:lnTo>
                    <a:pt x="1106" y="507"/>
                  </a:lnTo>
                  <a:lnTo>
                    <a:pt x="1120" y="518"/>
                  </a:lnTo>
                  <a:lnTo>
                    <a:pt x="1132" y="532"/>
                  </a:lnTo>
                  <a:lnTo>
                    <a:pt x="1139" y="549"/>
                  </a:lnTo>
                  <a:lnTo>
                    <a:pt x="1141" y="567"/>
                  </a:lnTo>
                  <a:lnTo>
                    <a:pt x="1139" y="624"/>
                  </a:lnTo>
                  <a:lnTo>
                    <a:pt x="1131" y="680"/>
                  </a:lnTo>
                  <a:lnTo>
                    <a:pt x="1118" y="734"/>
                  </a:lnTo>
                  <a:lnTo>
                    <a:pt x="1099" y="786"/>
                  </a:lnTo>
                  <a:lnTo>
                    <a:pt x="1076" y="837"/>
                  </a:lnTo>
                  <a:lnTo>
                    <a:pt x="1047" y="885"/>
                  </a:lnTo>
                  <a:lnTo>
                    <a:pt x="1015" y="930"/>
                  </a:lnTo>
                  <a:lnTo>
                    <a:pt x="977" y="972"/>
                  </a:lnTo>
                  <a:lnTo>
                    <a:pt x="936" y="1011"/>
                  </a:lnTo>
                  <a:lnTo>
                    <a:pt x="890" y="1044"/>
                  </a:lnTo>
                  <a:lnTo>
                    <a:pt x="843" y="1074"/>
                  </a:lnTo>
                  <a:lnTo>
                    <a:pt x="792" y="1098"/>
                  </a:lnTo>
                  <a:lnTo>
                    <a:pt x="741" y="1117"/>
                  </a:lnTo>
                  <a:lnTo>
                    <a:pt x="687" y="1131"/>
                  </a:lnTo>
                  <a:lnTo>
                    <a:pt x="631" y="1139"/>
                  </a:lnTo>
                  <a:lnTo>
                    <a:pt x="575" y="1143"/>
                  </a:lnTo>
                  <a:lnTo>
                    <a:pt x="571" y="1143"/>
                  </a:lnTo>
                  <a:lnTo>
                    <a:pt x="509" y="1139"/>
                  </a:lnTo>
                  <a:lnTo>
                    <a:pt x="448" y="1130"/>
                  </a:lnTo>
                  <a:lnTo>
                    <a:pt x="392" y="1114"/>
                  </a:lnTo>
                  <a:lnTo>
                    <a:pt x="337" y="1093"/>
                  </a:lnTo>
                  <a:lnTo>
                    <a:pt x="284" y="1065"/>
                  </a:lnTo>
                  <a:lnTo>
                    <a:pt x="235" y="1034"/>
                  </a:lnTo>
                  <a:lnTo>
                    <a:pt x="190" y="997"/>
                  </a:lnTo>
                  <a:lnTo>
                    <a:pt x="149" y="956"/>
                  </a:lnTo>
                  <a:lnTo>
                    <a:pt x="112" y="911"/>
                  </a:lnTo>
                  <a:lnTo>
                    <a:pt x="79" y="863"/>
                  </a:lnTo>
                  <a:lnTo>
                    <a:pt x="52" y="810"/>
                  </a:lnTo>
                  <a:lnTo>
                    <a:pt x="30" y="755"/>
                  </a:lnTo>
                  <a:lnTo>
                    <a:pt x="14" y="698"/>
                  </a:lnTo>
                  <a:lnTo>
                    <a:pt x="3" y="637"/>
                  </a:lnTo>
                  <a:lnTo>
                    <a:pt x="0" y="575"/>
                  </a:lnTo>
                  <a:lnTo>
                    <a:pt x="2" y="517"/>
                  </a:lnTo>
                  <a:lnTo>
                    <a:pt x="11" y="461"/>
                  </a:lnTo>
                  <a:lnTo>
                    <a:pt x="25" y="406"/>
                  </a:lnTo>
                  <a:lnTo>
                    <a:pt x="44" y="353"/>
                  </a:lnTo>
                  <a:lnTo>
                    <a:pt x="67" y="302"/>
                  </a:lnTo>
                  <a:lnTo>
                    <a:pt x="95" y="256"/>
                  </a:lnTo>
                  <a:lnTo>
                    <a:pt x="128" y="212"/>
                  </a:lnTo>
                  <a:lnTo>
                    <a:pt x="165" y="170"/>
                  </a:lnTo>
                  <a:lnTo>
                    <a:pt x="205" y="133"/>
                  </a:lnTo>
                  <a:lnTo>
                    <a:pt x="248" y="100"/>
                  </a:lnTo>
                  <a:lnTo>
                    <a:pt x="296" y="71"/>
                  </a:lnTo>
                  <a:lnTo>
                    <a:pt x="345" y="47"/>
                  </a:lnTo>
                  <a:lnTo>
                    <a:pt x="397" y="27"/>
                  </a:lnTo>
                  <a:lnTo>
                    <a:pt x="452" y="12"/>
                  </a:lnTo>
                  <a:lnTo>
                    <a:pt x="509" y="3"/>
                  </a:lnTo>
                  <a:lnTo>
                    <a:pt x="5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52">
              <a:extLst>
                <a:ext uri="{FF2B5EF4-FFF2-40B4-BE49-F238E27FC236}">
                  <a16:creationId xmlns:a16="http://schemas.microsoft.com/office/drawing/2014/main" id="{57FA1E40-A108-3F1D-359F-E4D2CFA526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6963" y="3463925"/>
              <a:ext cx="325438" cy="327025"/>
            </a:xfrm>
            <a:custGeom>
              <a:avLst/>
              <a:gdLst>
                <a:gd name="T0" fmla="*/ 946 w 2054"/>
                <a:gd name="T1" fmla="*/ 277 h 2059"/>
                <a:gd name="T2" fmla="*/ 785 w 2054"/>
                <a:gd name="T3" fmla="*/ 375 h 2059"/>
                <a:gd name="T4" fmla="*/ 568 w 2054"/>
                <a:gd name="T5" fmla="*/ 453 h 2059"/>
                <a:gd name="T6" fmla="*/ 451 w 2054"/>
                <a:gd name="T7" fmla="*/ 350 h 2059"/>
                <a:gd name="T8" fmla="*/ 349 w 2054"/>
                <a:gd name="T9" fmla="*/ 461 h 2059"/>
                <a:gd name="T10" fmla="*/ 449 w 2054"/>
                <a:gd name="T11" fmla="*/ 642 h 2059"/>
                <a:gd name="T12" fmla="*/ 327 w 2054"/>
                <a:gd name="T13" fmla="*/ 926 h 2059"/>
                <a:gd name="T14" fmla="*/ 142 w 2054"/>
                <a:gd name="T15" fmla="*/ 952 h 2059"/>
                <a:gd name="T16" fmla="*/ 147 w 2054"/>
                <a:gd name="T17" fmla="*/ 1108 h 2059"/>
                <a:gd name="T18" fmla="*/ 345 w 2054"/>
                <a:gd name="T19" fmla="*/ 1165 h 2059"/>
                <a:gd name="T20" fmla="*/ 460 w 2054"/>
                <a:gd name="T21" fmla="*/ 1451 h 2059"/>
                <a:gd name="T22" fmla="*/ 347 w 2054"/>
                <a:gd name="T23" fmla="*/ 1600 h 2059"/>
                <a:gd name="T24" fmla="*/ 455 w 2054"/>
                <a:gd name="T25" fmla="*/ 1708 h 2059"/>
                <a:gd name="T26" fmla="*/ 604 w 2054"/>
                <a:gd name="T27" fmla="*/ 1595 h 2059"/>
                <a:gd name="T28" fmla="*/ 889 w 2054"/>
                <a:gd name="T29" fmla="*/ 1711 h 2059"/>
                <a:gd name="T30" fmla="*/ 947 w 2054"/>
                <a:gd name="T31" fmla="*/ 1909 h 2059"/>
                <a:gd name="T32" fmla="*/ 1101 w 2054"/>
                <a:gd name="T33" fmla="*/ 1914 h 2059"/>
                <a:gd name="T34" fmla="*/ 1129 w 2054"/>
                <a:gd name="T35" fmla="*/ 1728 h 2059"/>
                <a:gd name="T36" fmla="*/ 1411 w 2054"/>
                <a:gd name="T37" fmla="*/ 1607 h 2059"/>
                <a:gd name="T38" fmla="*/ 1592 w 2054"/>
                <a:gd name="T39" fmla="*/ 1708 h 2059"/>
                <a:gd name="T40" fmla="*/ 1702 w 2054"/>
                <a:gd name="T41" fmla="*/ 1607 h 2059"/>
                <a:gd name="T42" fmla="*/ 1594 w 2054"/>
                <a:gd name="T43" fmla="*/ 1471 h 2059"/>
                <a:gd name="T44" fmla="*/ 1694 w 2054"/>
                <a:gd name="T45" fmla="*/ 1220 h 2059"/>
                <a:gd name="T46" fmla="*/ 1902 w 2054"/>
                <a:gd name="T47" fmla="*/ 1110 h 2059"/>
                <a:gd name="T48" fmla="*/ 1912 w 2054"/>
                <a:gd name="T49" fmla="*/ 958 h 2059"/>
                <a:gd name="T50" fmla="*/ 1739 w 2054"/>
                <a:gd name="T51" fmla="*/ 939 h 2059"/>
                <a:gd name="T52" fmla="*/ 1633 w 2054"/>
                <a:gd name="T53" fmla="*/ 689 h 2059"/>
                <a:gd name="T54" fmla="*/ 1700 w 2054"/>
                <a:gd name="T55" fmla="*/ 465 h 2059"/>
                <a:gd name="T56" fmla="*/ 1601 w 2054"/>
                <a:gd name="T57" fmla="*/ 351 h 2059"/>
                <a:gd name="T58" fmla="*/ 1485 w 2054"/>
                <a:gd name="T59" fmla="*/ 454 h 2059"/>
                <a:gd name="T60" fmla="*/ 1267 w 2054"/>
                <a:gd name="T61" fmla="*/ 376 h 2059"/>
                <a:gd name="T62" fmla="*/ 1106 w 2054"/>
                <a:gd name="T63" fmla="*/ 278 h 2059"/>
                <a:gd name="T64" fmla="*/ 958 w 2054"/>
                <a:gd name="T65" fmla="*/ 141 h 2059"/>
                <a:gd name="T66" fmla="*/ 1220 w 2054"/>
                <a:gd name="T67" fmla="*/ 68 h 2059"/>
                <a:gd name="T68" fmla="*/ 1394 w 2054"/>
                <a:gd name="T69" fmla="*/ 278 h 2059"/>
                <a:gd name="T70" fmla="*/ 1597 w 2054"/>
                <a:gd name="T71" fmla="*/ 209 h 2059"/>
                <a:gd name="T72" fmla="*/ 1831 w 2054"/>
                <a:gd name="T73" fmla="*/ 394 h 2059"/>
                <a:gd name="T74" fmla="*/ 1800 w 2054"/>
                <a:gd name="T75" fmla="*/ 565 h 2059"/>
                <a:gd name="T76" fmla="*/ 1932 w 2054"/>
                <a:gd name="T77" fmla="*/ 812 h 2059"/>
                <a:gd name="T78" fmla="*/ 2054 w 2054"/>
                <a:gd name="T79" fmla="*/ 961 h 2059"/>
                <a:gd name="T80" fmla="*/ 1961 w 2054"/>
                <a:gd name="T81" fmla="*/ 1238 h 2059"/>
                <a:gd name="T82" fmla="*/ 1751 w 2054"/>
                <a:gd name="T83" fmla="*/ 1445 h 2059"/>
                <a:gd name="T84" fmla="*/ 1839 w 2054"/>
                <a:gd name="T85" fmla="*/ 1640 h 2059"/>
                <a:gd name="T86" fmla="*/ 1644 w 2054"/>
                <a:gd name="T87" fmla="*/ 1842 h 2059"/>
                <a:gd name="T88" fmla="*/ 1441 w 2054"/>
                <a:gd name="T89" fmla="*/ 1756 h 2059"/>
                <a:gd name="T90" fmla="*/ 1235 w 2054"/>
                <a:gd name="T91" fmla="*/ 1966 h 2059"/>
                <a:gd name="T92" fmla="*/ 958 w 2054"/>
                <a:gd name="T93" fmla="*/ 2059 h 2059"/>
                <a:gd name="T94" fmla="*/ 810 w 2054"/>
                <a:gd name="T95" fmla="*/ 1937 h 2059"/>
                <a:gd name="T96" fmla="*/ 563 w 2054"/>
                <a:gd name="T97" fmla="*/ 1805 h 2059"/>
                <a:gd name="T98" fmla="*/ 398 w 2054"/>
                <a:gd name="T99" fmla="*/ 1838 h 2059"/>
                <a:gd name="T100" fmla="*/ 210 w 2054"/>
                <a:gd name="T101" fmla="*/ 1626 h 2059"/>
                <a:gd name="T102" fmla="*/ 278 w 2054"/>
                <a:gd name="T103" fmla="*/ 1398 h 2059"/>
                <a:gd name="T104" fmla="*/ 67 w 2054"/>
                <a:gd name="T105" fmla="*/ 1224 h 2059"/>
                <a:gd name="T106" fmla="*/ 2 w 2054"/>
                <a:gd name="T107" fmla="*/ 930 h 2059"/>
                <a:gd name="T108" fmla="*/ 151 w 2054"/>
                <a:gd name="T109" fmla="*/ 809 h 2059"/>
                <a:gd name="T110" fmla="*/ 237 w 2054"/>
                <a:gd name="T111" fmla="*/ 547 h 2059"/>
                <a:gd name="T112" fmla="*/ 233 w 2054"/>
                <a:gd name="T113" fmla="*/ 373 h 2059"/>
                <a:gd name="T114" fmla="*/ 456 w 2054"/>
                <a:gd name="T115" fmla="*/ 209 h 2059"/>
                <a:gd name="T116" fmla="*/ 707 w 2054"/>
                <a:gd name="T117" fmla="*/ 257 h 2059"/>
                <a:gd name="T118" fmla="*/ 851 w 2054"/>
                <a:gd name="T119" fmla="*/ 45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54" h="2059">
                  <a:moveTo>
                    <a:pt x="958" y="141"/>
                  </a:moveTo>
                  <a:lnTo>
                    <a:pt x="954" y="142"/>
                  </a:lnTo>
                  <a:lnTo>
                    <a:pt x="951" y="143"/>
                  </a:lnTo>
                  <a:lnTo>
                    <a:pt x="948" y="146"/>
                  </a:lnTo>
                  <a:lnTo>
                    <a:pt x="947" y="149"/>
                  </a:lnTo>
                  <a:lnTo>
                    <a:pt x="946" y="152"/>
                  </a:lnTo>
                  <a:lnTo>
                    <a:pt x="946" y="277"/>
                  </a:lnTo>
                  <a:lnTo>
                    <a:pt x="943" y="296"/>
                  </a:lnTo>
                  <a:lnTo>
                    <a:pt x="936" y="313"/>
                  </a:lnTo>
                  <a:lnTo>
                    <a:pt x="924" y="328"/>
                  </a:lnTo>
                  <a:lnTo>
                    <a:pt x="908" y="339"/>
                  </a:lnTo>
                  <a:lnTo>
                    <a:pt x="889" y="346"/>
                  </a:lnTo>
                  <a:lnTo>
                    <a:pt x="837" y="358"/>
                  </a:lnTo>
                  <a:lnTo>
                    <a:pt x="785" y="375"/>
                  </a:lnTo>
                  <a:lnTo>
                    <a:pt x="735" y="395"/>
                  </a:lnTo>
                  <a:lnTo>
                    <a:pt x="687" y="421"/>
                  </a:lnTo>
                  <a:lnTo>
                    <a:pt x="640" y="449"/>
                  </a:lnTo>
                  <a:lnTo>
                    <a:pt x="623" y="458"/>
                  </a:lnTo>
                  <a:lnTo>
                    <a:pt x="604" y="461"/>
                  </a:lnTo>
                  <a:lnTo>
                    <a:pt x="585" y="459"/>
                  </a:lnTo>
                  <a:lnTo>
                    <a:pt x="568" y="453"/>
                  </a:lnTo>
                  <a:lnTo>
                    <a:pt x="552" y="441"/>
                  </a:lnTo>
                  <a:lnTo>
                    <a:pt x="463" y="352"/>
                  </a:lnTo>
                  <a:lnTo>
                    <a:pt x="460" y="350"/>
                  </a:lnTo>
                  <a:lnTo>
                    <a:pt x="458" y="349"/>
                  </a:lnTo>
                  <a:lnTo>
                    <a:pt x="455" y="348"/>
                  </a:lnTo>
                  <a:lnTo>
                    <a:pt x="453" y="349"/>
                  </a:lnTo>
                  <a:lnTo>
                    <a:pt x="451" y="350"/>
                  </a:lnTo>
                  <a:lnTo>
                    <a:pt x="447" y="352"/>
                  </a:lnTo>
                  <a:lnTo>
                    <a:pt x="352" y="448"/>
                  </a:lnTo>
                  <a:lnTo>
                    <a:pt x="349" y="451"/>
                  </a:lnTo>
                  <a:lnTo>
                    <a:pt x="348" y="454"/>
                  </a:lnTo>
                  <a:lnTo>
                    <a:pt x="347" y="457"/>
                  </a:lnTo>
                  <a:lnTo>
                    <a:pt x="348" y="459"/>
                  </a:lnTo>
                  <a:lnTo>
                    <a:pt x="349" y="461"/>
                  </a:lnTo>
                  <a:lnTo>
                    <a:pt x="352" y="464"/>
                  </a:lnTo>
                  <a:lnTo>
                    <a:pt x="440" y="553"/>
                  </a:lnTo>
                  <a:lnTo>
                    <a:pt x="452" y="569"/>
                  </a:lnTo>
                  <a:lnTo>
                    <a:pt x="458" y="587"/>
                  </a:lnTo>
                  <a:lnTo>
                    <a:pt x="460" y="605"/>
                  </a:lnTo>
                  <a:lnTo>
                    <a:pt x="457" y="624"/>
                  </a:lnTo>
                  <a:lnTo>
                    <a:pt x="449" y="642"/>
                  </a:lnTo>
                  <a:lnTo>
                    <a:pt x="420" y="688"/>
                  </a:lnTo>
                  <a:lnTo>
                    <a:pt x="395" y="737"/>
                  </a:lnTo>
                  <a:lnTo>
                    <a:pt x="375" y="786"/>
                  </a:lnTo>
                  <a:lnTo>
                    <a:pt x="358" y="838"/>
                  </a:lnTo>
                  <a:lnTo>
                    <a:pt x="345" y="891"/>
                  </a:lnTo>
                  <a:lnTo>
                    <a:pt x="339" y="910"/>
                  </a:lnTo>
                  <a:lnTo>
                    <a:pt x="327" y="926"/>
                  </a:lnTo>
                  <a:lnTo>
                    <a:pt x="313" y="938"/>
                  </a:lnTo>
                  <a:lnTo>
                    <a:pt x="296" y="946"/>
                  </a:lnTo>
                  <a:lnTo>
                    <a:pt x="277" y="948"/>
                  </a:lnTo>
                  <a:lnTo>
                    <a:pt x="151" y="948"/>
                  </a:lnTo>
                  <a:lnTo>
                    <a:pt x="147" y="949"/>
                  </a:lnTo>
                  <a:lnTo>
                    <a:pt x="144" y="950"/>
                  </a:lnTo>
                  <a:lnTo>
                    <a:pt x="142" y="952"/>
                  </a:lnTo>
                  <a:lnTo>
                    <a:pt x="140" y="956"/>
                  </a:lnTo>
                  <a:lnTo>
                    <a:pt x="140" y="960"/>
                  </a:lnTo>
                  <a:lnTo>
                    <a:pt x="140" y="1096"/>
                  </a:lnTo>
                  <a:lnTo>
                    <a:pt x="140" y="1100"/>
                  </a:lnTo>
                  <a:lnTo>
                    <a:pt x="142" y="1104"/>
                  </a:lnTo>
                  <a:lnTo>
                    <a:pt x="144" y="1106"/>
                  </a:lnTo>
                  <a:lnTo>
                    <a:pt x="147" y="1108"/>
                  </a:lnTo>
                  <a:lnTo>
                    <a:pt x="151" y="1108"/>
                  </a:lnTo>
                  <a:lnTo>
                    <a:pt x="277" y="1108"/>
                  </a:lnTo>
                  <a:lnTo>
                    <a:pt x="296" y="1111"/>
                  </a:lnTo>
                  <a:lnTo>
                    <a:pt x="313" y="1118"/>
                  </a:lnTo>
                  <a:lnTo>
                    <a:pt x="327" y="1131"/>
                  </a:lnTo>
                  <a:lnTo>
                    <a:pt x="339" y="1147"/>
                  </a:lnTo>
                  <a:lnTo>
                    <a:pt x="345" y="1165"/>
                  </a:lnTo>
                  <a:lnTo>
                    <a:pt x="358" y="1218"/>
                  </a:lnTo>
                  <a:lnTo>
                    <a:pt x="375" y="1269"/>
                  </a:lnTo>
                  <a:lnTo>
                    <a:pt x="395" y="1320"/>
                  </a:lnTo>
                  <a:lnTo>
                    <a:pt x="420" y="1368"/>
                  </a:lnTo>
                  <a:lnTo>
                    <a:pt x="449" y="1414"/>
                  </a:lnTo>
                  <a:lnTo>
                    <a:pt x="457" y="1432"/>
                  </a:lnTo>
                  <a:lnTo>
                    <a:pt x="460" y="1451"/>
                  </a:lnTo>
                  <a:lnTo>
                    <a:pt x="458" y="1470"/>
                  </a:lnTo>
                  <a:lnTo>
                    <a:pt x="452" y="1488"/>
                  </a:lnTo>
                  <a:lnTo>
                    <a:pt x="440" y="1503"/>
                  </a:lnTo>
                  <a:lnTo>
                    <a:pt x="352" y="1592"/>
                  </a:lnTo>
                  <a:lnTo>
                    <a:pt x="349" y="1595"/>
                  </a:lnTo>
                  <a:lnTo>
                    <a:pt x="348" y="1598"/>
                  </a:lnTo>
                  <a:lnTo>
                    <a:pt x="347" y="1600"/>
                  </a:lnTo>
                  <a:lnTo>
                    <a:pt x="348" y="1602"/>
                  </a:lnTo>
                  <a:lnTo>
                    <a:pt x="349" y="1604"/>
                  </a:lnTo>
                  <a:lnTo>
                    <a:pt x="352" y="1608"/>
                  </a:lnTo>
                  <a:lnTo>
                    <a:pt x="447" y="1705"/>
                  </a:lnTo>
                  <a:lnTo>
                    <a:pt x="451" y="1707"/>
                  </a:lnTo>
                  <a:lnTo>
                    <a:pt x="453" y="1708"/>
                  </a:lnTo>
                  <a:lnTo>
                    <a:pt x="455" y="1708"/>
                  </a:lnTo>
                  <a:lnTo>
                    <a:pt x="458" y="1708"/>
                  </a:lnTo>
                  <a:lnTo>
                    <a:pt x="460" y="1707"/>
                  </a:lnTo>
                  <a:lnTo>
                    <a:pt x="463" y="1705"/>
                  </a:lnTo>
                  <a:lnTo>
                    <a:pt x="552" y="1616"/>
                  </a:lnTo>
                  <a:lnTo>
                    <a:pt x="568" y="1604"/>
                  </a:lnTo>
                  <a:lnTo>
                    <a:pt x="585" y="1597"/>
                  </a:lnTo>
                  <a:lnTo>
                    <a:pt x="604" y="1595"/>
                  </a:lnTo>
                  <a:lnTo>
                    <a:pt x="623" y="1598"/>
                  </a:lnTo>
                  <a:lnTo>
                    <a:pt x="640" y="1607"/>
                  </a:lnTo>
                  <a:lnTo>
                    <a:pt x="687" y="1636"/>
                  </a:lnTo>
                  <a:lnTo>
                    <a:pt x="735" y="1660"/>
                  </a:lnTo>
                  <a:lnTo>
                    <a:pt x="785" y="1682"/>
                  </a:lnTo>
                  <a:lnTo>
                    <a:pt x="837" y="1699"/>
                  </a:lnTo>
                  <a:lnTo>
                    <a:pt x="889" y="1711"/>
                  </a:lnTo>
                  <a:lnTo>
                    <a:pt x="908" y="1718"/>
                  </a:lnTo>
                  <a:lnTo>
                    <a:pt x="924" y="1728"/>
                  </a:lnTo>
                  <a:lnTo>
                    <a:pt x="936" y="1743"/>
                  </a:lnTo>
                  <a:lnTo>
                    <a:pt x="943" y="1760"/>
                  </a:lnTo>
                  <a:lnTo>
                    <a:pt x="946" y="1780"/>
                  </a:lnTo>
                  <a:lnTo>
                    <a:pt x="946" y="1906"/>
                  </a:lnTo>
                  <a:lnTo>
                    <a:pt x="947" y="1909"/>
                  </a:lnTo>
                  <a:lnTo>
                    <a:pt x="948" y="1912"/>
                  </a:lnTo>
                  <a:lnTo>
                    <a:pt x="951" y="1914"/>
                  </a:lnTo>
                  <a:lnTo>
                    <a:pt x="954" y="1916"/>
                  </a:lnTo>
                  <a:lnTo>
                    <a:pt x="958" y="1916"/>
                  </a:lnTo>
                  <a:lnTo>
                    <a:pt x="1094" y="1916"/>
                  </a:lnTo>
                  <a:lnTo>
                    <a:pt x="1098" y="1916"/>
                  </a:lnTo>
                  <a:lnTo>
                    <a:pt x="1101" y="1914"/>
                  </a:lnTo>
                  <a:lnTo>
                    <a:pt x="1103" y="1912"/>
                  </a:lnTo>
                  <a:lnTo>
                    <a:pt x="1106" y="1909"/>
                  </a:lnTo>
                  <a:lnTo>
                    <a:pt x="1106" y="1906"/>
                  </a:lnTo>
                  <a:lnTo>
                    <a:pt x="1106" y="1780"/>
                  </a:lnTo>
                  <a:lnTo>
                    <a:pt x="1109" y="1760"/>
                  </a:lnTo>
                  <a:lnTo>
                    <a:pt x="1116" y="1743"/>
                  </a:lnTo>
                  <a:lnTo>
                    <a:pt x="1129" y="1728"/>
                  </a:lnTo>
                  <a:lnTo>
                    <a:pt x="1143" y="1718"/>
                  </a:lnTo>
                  <a:lnTo>
                    <a:pt x="1162" y="1711"/>
                  </a:lnTo>
                  <a:lnTo>
                    <a:pt x="1215" y="1699"/>
                  </a:lnTo>
                  <a:lnTo>
                    <a:pt x="1267" y="1682"/>
                  </a:lnTo>
                  <a:lnTo>
                    <a:pt x="1316" y="1660"/>
                  </a:lnTo>
                  <a:lnTo>
                    <a:pt x="1365" y="1636"/>
                  </a:lnTo>
                  <a:lnTo>
                    <a:pt x="1411" y="1607"/>
                  </a:lnTo>
                  <a:lnTo>
                    <a:pt x="1429" y="1598"/>
                  </a:lnTo>
                  <a:lnTo>
                    <a:pt x="1448" y="1595"/>
                  </a:lnTo>
                  <a:lnTo>
                    <a:pt x="1467" y="1597"/>
                  </a:lnTo>
                  <a:lnTo>
                    <a:pt x="1485" y="1603"/>
                  </a:lnTo>
                  <a:lnTo>
                    <a:pt x="1500" y="1616"/>
                  </a:lnTo>
                  <a:lnTo>
                    <a:pt x="1589" y="1706"/>
                  </a:lnTo>
                  <a:lnTo>
                    <a:pt x="1592" y="1708"/>
                  </a:lnTo>
                  <a:lnTo>
                    <a:pt x="1594" y="1709"/>
                  </a:lnTo>
                  <a:lnTo>
                    <a:pt x="1597" y="1709"/>
                  </a:lnTo>
                  <a:lnTo>
                    <a:pt x="1599" y="1709"/>
                  </a:lnTo>
                  <a:lnTo>
                    <a:pt x="1601" y="1708"/>
                  </a:lnTo>
                  <a:lnTo>
                    <a:pt x="1604" y="1706"/>
                  </a:lnTo>
                  <a:lnTo>
                    <a:pt x="1700" y="1610"/>
                  </a:lnTo>
                  <a:lnTo>
                    <a:pt x="1702" y="1607"/>
                  </a:lnTo>
                  <a:lnTo>
                    <a:pt x="1703" y="1603"/>
                  </a:lnTo>
                  <a:lnTo>
                    <a:pt x="1703" y="1600"/>
                  </a:lnTo>
                  <a:lnTo>
                    <a:pt x="1702" y="1596"/>
                  </a:lnTo>
                  <a:lnTo>
                    <a:pt x="1700" y="1594"/>
                  </a:lnTo>
                  <a:lnTo>
                    <a:pt x="1612" y="1505"/>
                  </a:lnTo>
                  <a:lnTo>
                    <a:pt x="1600" y="1489"/>
                  </a:lnTo>
                  <a:lnTo>
                    <a:pt x="1594" y="1471"/>
                  </a:lnTo>
                  <a:lnTo>
                    <a:pt x="1592" y="1452"/>
                  </a:lnTo>
                  <a:lnTo>
                    <a:pt x="1595" y="1433"/>
                  </a:lnTo>
                  <a:lnTo>
                    <a:pt x="1603" y="1416"/>
                  </a:lnTo>
                  <a:lnTo>
                    <a:pt x="1633" y="1370"/>
                  </a:lnTo>
                  <a:lnTo>
                    <a:pt x="1657" y="1321"/>
                  </a:lnTo>
                  <a:lnTo>
                    <a:pt x="1678" y="1271"/>
                  </a:lnTo>
                  <a:lnTo>
                    <a:pt x="1694" y="1220"/>
                  </a:lnTo>
                  <a:lnTo>
                    <a:pt x="1707" y="1166"/>
                  </a:lnTo>
                  <a:lnTo>
                    <a:pt x="1714" y="1148"/>
                  </a:lnTo>
                  <a:lnTo>
                    <a:pt x="1725" y="1132"/>
                  </a:lnTo>
                  <a:lnTo>
                    <a:pt x="1739" y="1119"/>
                  </a:lnTo>
                  <a:lnTo>
                    <a:pt x="1756" y="1112"/>
                  </a:lnTo>
                  <a:lnTo>
                    <a:pt x="1776" y="1110"/>
                  </a:lnTo>
                  <a:lnTo>
                    <a:pt x="1902" y="1110"/>
                  </a:lnTo>
                  <a:lnTo>
                    <a:pt x="1905" y="1109"/>
                  </a:lnTo>
                  <a:lnTo>
                    <a:pt x="1908" y="1108"/>
                  </a:lnTo>
                  <a:lnTo>
                    <a:pt x="1910" y="1105"/>
                  </a:lnTo>
                  <a:lnTo>
                    <a:pt x="1912" y="1101"/>
                  </a:lnTo>
                  <a:lnTo>
                    <a:pt x="1912" y="1098"/>
                  </a:lnTo>
                  <a:lnTo>
                    <a:pt x="1912" y="961"/>
                  </a:lnTo>
                  <a:lnTo>
                    <a:pt x="1912" y="958"/>
                  </a:lnTo>
                  <a:lnTo>
                    <a:pt x="1910" y="955"/>
                  </a:lnTo>
                  <a:lnTo>
                    <a:pt x="1908" y="951"/>
                  </a:lnTo>
                  <a:lnTo>
                    <a:pt x="1905" y="950"/>
                  </a:lnTo>
                  <a:lnTo>
                    <a:pt x="1902" y="949"/>
                  </a:lnTo>
                  <a:lnTo>
                    <a:pt x="1776" y="949"/>
                  </a:lnTo>
                  <a:lnTo>
                    <a:pt x="1756" y="947"/>
                  </a:lnTo>
                  <a:lnTo>
                    <a:pt x="1739" y="939"/>
                  </a:lnTo>
                  <a:lnTo>
                    <a:pt x="1725" y="927"/>
                  </a:lnTo>
                  <a:lnTo>
                    <a:pt x="1714" y="911"/>
                  </a:lnTo>
                  <a:lnTo>
                    <a:pt x="1707" y="893"/>
                  </a:lnTo>
                  <a:lnTo>
                    <a:pt x="1694" y="839"/>
                  </a:lnTo>
                  <a:lnTo>
                    <a:pt x="1678" y="789"/>
                  </a:lnTo>
                  <a:lnTo>
                    <a:pt x="1657" y="738"/>
                  </a:lnTo>
                  <a:lnTo>
                    <a:pt x="1633" y="689"/>
                  </a:lnTo>
                  <a:lnTo>
                    <a:pt x="1603" y="643"/>
                  </a:lnTo>
                  <a:lnTo>
                    <a:pt x="1595" y="626"/>
                  </a:lnTo>
                  <a:lnTo>
                    <a:pt x="1592" y="607"/>
                  </a:lnTo>
                  <a:lnTo>
                    <a:pt x="1594" y="588"/>
                  </a:lnTo>
                  <a:lnTo>
                    <a:pt x="1600" y="570"/>
                  </a:lnTo>
                  <a:lnTo>
                    <a:pt x="1612" y="554"/>
                  </a:lnTo>
                  <a:lnTo>
                    <a:pt x="1700" y="465"/>
                  </a:lnTo>
                  <a:lnTo>
                    <a:pt x="1702" y="463"/>
                  </a:lnTo>
                  <a:lnTo>
                    <a:pt x="1703" y="460"/>
                  </a:lnTo>
                  <a:lnTo>
                    <a:pt x="1703" y="456"/>
                  </a:lnTo>
                  <a:lnTo>
                    <a:pt x="1702" y="453"/>
                  </a:lnTo>
                  <a:lnTo>
                    <a:pt x="1700" y="450"/>
                  </a:lnTo>
                  <a:lnTo>
                    <a:pt x="1604" y="353"/>
                  </a:lnTo>
                  <a:lnTo>
                    <a:pt x="1601" y="351"/>
                  </a:lnTo>
                  <a:lnTo>
                    <a:pt x="1599" y="350"/>
                  </a:lnTo>
                  <a:lnTo>
                    <a:pt x="1597" y="350"/>
                  </a:lnTo>
                  <a:lnTo>
                    <a:pt x="1594" y="350"/>
                  </a:lnTo>
                  <a:lnTo>
                    <a:pt x="1592" y="351"/>
                  </a:lnTo>
                  <a:lnTo>
                    <a:pt x="1589" y="353"/>
                  </a:lnTo>
                  <a:lnTo>
                    <a:pt x="1500" y="442"/>
                  </a:lnTo>
                  <a:lnTo>
                    <a:pt x="1485" y="454"/>
                  </a:lnTo>
                  <a:lnTo>
                    <a:pt x="1468" y="460"/>
                  </a:lnTo>
                  <a:lnTo>
                    <a:pt x="1450" y="463"/>
                  </a:lnTo>
                  <a:lnTo>
                    <a:pt x="1430" y="460"/>
                  </a:lnTo>
                  <a:lnTo>
                    <a:pt x="1411" y="450"/>
                  </a:lnTo>
                  <a:lnTo>
                    <a:pt x="1365" y="422"/>
                  </a:lnTo>
                  <a:lnTo>
                    <a:pt x="1316" y="398"/>
                  </a:lnTo>
                  <a:lnTo>
                    <a:pt x="1267" y="376"/>
                  </a:lnTo>
                  <a:lnTo>
                    <a:pt x="1215" y="360"/>
                  </a:lnTo>
                  <a:lnTo>
                    <a:pt x="1162" y="347"/>
                  </a:lnTo>
                  <a:lnTo>
                    <a:pt x="1143" y="341"/>
                  </a:lnTo>
                  <a:lnTo>
                    <a:pt x="1128" y="330"/>
                  </a:lnTo>
                  <a:lnTo>
                    <a:pt x="1116" y="315"/>
                  </a:lnTo>
                  <a:lnTo>
                    <a:pt x="1109" y="297"/>
                  </a:lnTo>
                  <a:lnTo>
                    <a:pt x="1106" y="278"/>
                  </a:lnTo>
                  <a:lnTo>
                    <a:pt x="1106" y="152"/>
                  </a:lnTo>
                  <a:lnTo>
                    <a:pt x="1106" y="149"/>
                  </a:lnTo>
                  <a:lnTo>
                    <a:pt x="1103" y="146"/>
                  </a:lnTo>
                  <a:lnTo>
                    <a:pt x="1101" y="143"/>
                  </a:lnTo>
                  <a:lnTo>
                    <a:pt x="1098" y="142"/>
                  </a:lnTo>
                  <a:lnTo>
                    <a:pt x="1094" y="141"/>
                  </a:lnTo>
                  <a:lnTo>
                    <a:pt x="958" y="141"/>
                  </a:lnTo>
                  <a:close/>
                  <a:moveTo>
                    <a:pt x="958" y="0"/>
                  </a:moveTo>
                  <a:lnTo>
                    <a:pt x="1095" y="0"/>
                  </a:lnTo>
                  <a:lnTo>
                    <a:pt x="1126" y="3"/>
                  </a:lnTo>
                  <a:lnTo>
                    <a:pt x="1154" y="13"/>
                  </a:lnTo>
                  <a:lnTo>
                    <a:pt x="1179" y="27"/>
                  </a:lnTo>
                  <a:lnTo>
                    <a:pt x="1201" y="45"/>
                  </a:lnTo>
                  <a:lnTo>
                    <a:pt x="1220" y="68"/>
                  </a:lnTo>
                  <a:lnTo>
                    <a:pt x="1234" y="93"/>
                  </a:lnTo>
                  <a:lnTo>
                    <a:pt x="1244" y="122"/>
                  </a:lnTo>
                  <a:lnTo>
                    <a:pt x="1247" y="152"/>
                  </a:lnTo>
                  <a:lnTo>
                    <a:pt x="1247" y="223"/>
                  </a:lnTo>
                  <a:lnTo>
                    <a:pt x="1297" y="238"/>
                  </a:lnTo>
                  <a:lnTo>
                    <a:pt x="1346" y="257"/>
                  </a:lnTo>
                  <a:lnTo>
                    <a:pt x="1394" y="278"/>
                  </a:lnTo>
                  <a:lnTo>
                    <a:pt x="1441" y="304"/>
                  </a:lnTo>
                  <a:lnTo>
                    <a:pt x="1490" y="254"/>
                  </a:lnTo>
                  <a:lnTo>
                    <a:pt x="1508" y="238"/>
                  </a:lnTo>
                  <a:lnTo>
                    <a:pt x="1528" y="225"/>
                  </a:lnTo>
                  <a:lnTo>
                    <a:pt x="1551" y="217"/>
                  </a:lnTo>
                  <a:lnTo>
                    <a:pt x="1574" y="212"/>
                  </a:lnTo>
                  <a:lnTo>
                    <a:pt x="1597" y="209"/>
                  </a:lnTo>
                  <a:lnTo>
                    <a:pt x="1628" y="213"/>
                  </a:lnTo>
                  <a:lnTo>
                    <a:pt x="1655" y="221"/>
                  </a:lnTo>
                  <a:lnTo>
                    <a:pt x="1681" y="235"/>
                  </a:lnTo>
                  <a:lnTo>
                    <a:pt x="1705" y="254"/>
                  </a:lnTo>
                  <a:lnTo>
                    <a:pt x="1800" y="350"/>
                  </a:lnTo>
                  <a:lnTo>
                    <a:pt x="1818" y="371"/>
                  </a:lnTo>
                  <a:lnTo>
                    <a:pt x="1831" y="394"/>
                  </a:lnTo>
                  <a:lnTo>
                    <a:pt x="1839" y="419"/>
                  </a:lnTo>
                  <a:lnTo>
                    <a:pt x="1844" y="445"/>
                  </a:lnTo>
                  <a:lnTo>
                    <a:pt x="1844" y="471"/>
                  </a:lnTo>
                  <a:lnTo>
                    <a:pt x="1839" y="496"/>
                  </a:lnTo>
                  <a:lnTo>
                    <a:pt x="1831" y="521"/>
                  </a:lnTo>
                  <a:lnTo>
                    <a:pt x="1818" y="544"/>
                  </a:lnTo>
                  <a:lnTo>
                    <a:pt x="1800" y="565"/>
                  </a:lnTo>
                  <a:lnTo>
                    <a:pt x="1751" y="614"/>
                  </a:lnTo>
                  <a:lnTo>
                    <a:pt x="1776" y="661"/>
                  </a:lnTo>
                  <a:lnTo>
                    <a:pt x="1797" y="709"/>
                  </a:lnTo>
                  <a:lnTo>
                    <a:pt x="1816" y="759"/>
                  </a:lnTo>
                  <a:lnTo>
                    <a:pt x="1832" y="809"/>
                  </a:lnTo>
                  <a:lnTo>
                    <a:pt x="1902" y="809"/>
                  </a:lnTo>
                  <a:lnTo>
                    <a:pt x="1932" y="812"/>
                  </a:lnTo>
                  <a:lnTo>
                    <a:pt x="1961" y="821"/>
                  </a:lnTo>
                  <a:lnTo>
                    <a:pt x="1987" y="835"/>
                  </a:lnTo>
                  <a:lnTo>
                    <a:pt x="2009" y="854"/>
                  </a:lnTo>
                  <a:lnTo>
                    <a:pt x="2027" y="876"/>
                  </a:lnTo>
                  <a:lnTo>
                    <a:pt x="2042" y="902"/>
                  </a:lnTo>
                  <a:lnTo>
                    <a:pt x="2050" y="930"/>
                  </a:lnTo>
                  <a:lnTo>
                    <a:pt x="2054" y="961"/>
                  </a:lnTo>
                  <a:lnTo>
                    <a:pt x="2054" y="1098"/>
                  </a:lnTo>
                  <a:lnTo>
                    <a:pt x="2050" y="1129"/>
                  </a:lnTo>
                  <a:lnTo>
                    <a:pt x="2042" y="1157"/>
                  </a:lnTo>
                  <a:lnTo>
                    <a:pt x="2027" y="1183"/>
                  </a:lnTo>
                  <a:lnTo>
                    <a:pt x="2009" y="1205"/>
                  </a:lnTo>
                  <a:lnTo>
                    <a:pt x="1987" y="1224"/>
                  </a:lnTo>
                  <a:lnTo>
                    <a:pt x="1961" y="1238"/>
                  </a:lnTo>
                  <a:lnTo>
                    <a:pt x="1932" y="1247"/>
                  </a:lnTo>
                  <a:lnTo>
                    <a:pt x="1902" y="1250"/>
                  </a:lnTo>
                  <a:lnTo>
                    <a:pt x="1832" y="1250"/>
                  </a:lnTo>
                  <a:lnTo>
                    <a:pt x="1816" y="1300"/>
                  </a:lnTo>
                  <a:lnTo>
                    <a:pt x="1797" y="1350"/>
                  </a:lnTo>
                  <a:lnTo>
                    <a:pt x="1776" y="1398"/>
                  </a:lnTo>
                  <a:lnTo>
                    <a:pt x="1751" y="1445"/>
                  </a:lnTo>
                  <a:lnTo>
                    <a:pt x="1800" y="1495"/>
                  </a:lnTo>
                  <a:lnTo>
                    <a:pt x="1818" y="1515"/>
                  </a:lnTo>
                  <a:lnTo>
                    <a:pt x="1831" y="1538"/>
                  </a:lnTo>
                  <a:lnTo>
                    <a:pt x="1839" y="1563"/>
                  </a:lnTo>
                  <a:lnTo>
                    <a:pt x="1844" y="1589"/>
                  </a:lnTo>
                  <a:lnTo>
                    <a:pt x="1844" y="1614"/>
                  </a:lnTo>
                  <a:lnTo>
                    <a:pt x="1839" y="1640"/>
                  </a:lnTo>
                  <a:lnTo>
                    <a:pt x="1831" y="1665"/>
                  </a:lnTo>
                  <a:lnTo>
                    <a:pt x="1818" y="1688"/>
                  </a:lnTo>
                  <a:lnTo>
                    <a:pt x="1800" y="1709"/>
                  </a:lnTo>
                  <a:lnTo>
                    <a:pt x="1705" y="1805"/>
                  </a:lnTo>
                  <a:lnTo>
                    <a:pt x="1687" y="1821"/>
                  </a:lnTo>
                  <a:lnTo>
                    <a:pt x="1665" y="1834"/>
                  </a:lnTo>
                  <a:lnTo>
                    <a:pt x="1644" y="1842"/>
                  </a:lnTo>
                  <a:lnTo>
                    <a:pt x="1621" y="1848"/>
                  </a:lnTo>
                  <a:lnTo>
                    <a:pt x="1597" y="1850"/>
                  </a:lnTo>
                  <a:lnTo>
                    <a:pt x="1567" y="1846"/>
                  </a:lnTo>
                  <a:lnTo>
                    <a:pt x="1539" y="1838"/>
                  </a:lnTo>
                  <a:lnTo>
                    <a:pt x="1514" y="1824"/>
                  </a:lnTo>
                  <a:lnTo>
                    <a:pt x="1490" y="1805"/>
                  </a:lnTo>
                  <a:lnTo>
                    <a:pt x="1441" y="1756"/>
                  </a:lnTo>
                  <a:lnTo>
                    <a:pt x="1394" y="1781"/>
                  </a:lnTo>
                  <a:lnTo>
                    <a:pt x="1346" y="1802"/>
                  </a:lnTo>
                  <a:lnTo>
                    <a:pt x="1297" y="1821"/>
                  </a:lnTo>
                  <a:lnTo>
                    <a:pt x="1247" y="1836"/>
                  </a:lnTo>
                  <a:lnTo>
                    <a:pt x="1247" y="1907"/>
                  </a:lnTo>
                  <a:lnTo>
                    <a:pt x="1244" y="1937"/>
                  </a:lnTo>
                  <a:lnTo>
                    <a:pt x="1235" y="1966"/>
                  </a:lnTo>
                  <a:lnTo>
                    <a:pt x="1220" y="1991"/>
                  </a:lnTo>
                  <a:lnTo>
                    <a:pt x="1203" y="2015"/>
                  </a:lnTo>
                  <a:lnTo>
                    <a:pt x="1179" y="2032"/>
                  </a:lnTo>
                  <a:lnTo>
                    <a:pt x="1154" y="2046"/>
                  </a:lnTo>
                  <a:lnTo>
                    <a:pt x="1126" y="2056"/>
                  </a:lnTo>
                  <a:lnTo>
                    <a:pt x="1095" y="2059"/>
                  </a:lnTo>
                  <a:lnTo>
                    <a:pt x="958" y="2059"/>
                  </a:lnTo>
                  <a:lnTo>
                    <a:pt x="927" y="2056"/>
                  </a:lnTo>
                  <a:lnTo>
                    <a:pt x="900" y="2046"/>
                  </a:lnTo>
                  <a:lnTo>
                    <a:pt x="874" y="2032"/>
                  </a:lnTo>
                  <a:lnTo>
                    <a:pt x="851" y="2015"/>
                  </a:lnTo>
                  <a:lnTo>
                    <a:pt x="832" y="1991"/>
                  </a:lnTo>
                  <a:lnTo>
                    <a:pt x="819" y="1966"/>
                  </a:lnTo>
                  <a:lnTo>
                    <a:pt x="810" y="1937"/>
                  </a:lnTo>
                  <a:lnTo>
                    <a:pt x="807" y="1907"/>
                  </a:lnTo>
                  <a:lnTo>
                    <a:pt x="807" y="1836"/>
                  </a:lnTo>
                  <a:lnTo>
                    <a:pt x="756" y="1821"/>
                  </a:lnTo>
                  <a:lnTo>
                    <a:pt x="707" y="1802"/>
                  </a:lnTo>
                  <a:lnTo>
                    <a:pt x="659" y="1781"/>
                  </a:lnTo>
                  <a:lnTo>
                    <a:pt x="613" y="1756"/>
                  </a:lnTo>
                  <a:lnTo>
                    <a:pt x="563" y="1805"/>
                  </a:lnTo>
                  <a:lnTo>
                    <a:pt x="545" y="1821"/>
                  </a:lnTo>
                  <a:lnTo>
                    <a:pt x="524" y="1834"/>
                  </a:lnTo>
                  <a:lnTo>
                    <a:pt x="503" y="1842"/>
                  </a:lnTo>
                  <a:lnTo>
                    <a:pt x="480" y="1848"/>
                  </a:lnTo>
                  <a:lnTo>
                    <a:pt x="456" y="1850"/>
                  </a:lnTo>
                  <a:lnTo>
                    <a:pt x="426" y="1846"/>
                  </a:lnTo>
                  <a:lnTo>
                    <a:pt x="398" y="1838"/>
                  </a:lnTo>
                  <a:lnTo>
                    <a:pt x="372" y="1824"/>
                  </a:lnTo>
                  <a:lnTo>
                    <a:pt x="349" y="1805"/>
                  </a:lnTo>
                  <a:lnTo>
                    <a:pt x="252" y="1709"/>
                  </a:lnTo>
                  <a:lnTo>
                    <a:pt x="237" y="1690"/>
                  </a:lnTo>
                  <a:lnTo>
                    <a:pt x="225" y="1670"/>
                  </a:lnTo>
                  <a:lnTo>
                    <a:pt x="215" y="1649"/>
                  </a:lnTo>
                  <a:lnTo>
                    <a:pt x="210" y="1626"/>
                  </a:lnTo>
                  <a:lnTo>
                    <a:pt x="208" y="1601"/>
                  </a:lnTo>
                  <a:lnTo>
                    <a:pt x="211" y="1572"/>
                  </a:lnTo>
                  <a:lnTo>
                    <a:pt x="220" y="1543"/>
                  </a:lnTo>
                  <a:lnTo>
                    <a:pt x="233" y="1517"/>
                  </a:lnTo>
                  <a:lnTo>
                    <a:pt x="252" y="1495"/>
                  </a:lnTo>
                  <a:lnTo>
                    <a:pt x="302" y="1445"/>
                  </a:lnTo>
                  <a:lnTo>
                    <a:pt x="278" y="1398"/>
                  </a:lnTo>
                  <a:lnTo>
                    <a:pt x="256" y="1350"/>
                  </a:lnTo>
                  <a:lnTo>
                    <a:pt x="237" y="1300"/>
                  </a:lnTo>
                  <a:lnTo>
                    <a:pt x="222" y="1250"/>
                  </a:lnTo>
                  <a:lnTo>
                    <a:pt x="151" y="1250"/>
                  </a:lnTo>
                  <a:lnTo>
                    <a:pt x="121" y="1247"/>
                  </a:lnTo>
                  <a:lnTo>
                    <a:pt x="92" y="1238"/>
                  </a:lnTo>
                  <a:lnTo>
                    <a:pt x="67" y="1224"/>
                  </a:lnTo>
                  <a:lnTo>
                    <a:pt x="45" y="1205"/>
                  </a:lnTo>
                  <a:lnTo>
                    <a:pt x="26" y="1183"/>
                  </a:lnTo>
                  <a:lnTo>
                    <a:pt x="12" y="1157"/>
                  </a:lnTo>
                  <a:lnTo>
                    <a:pt x="2" y="1129"/>
                  </a:lnTo>
                  <a:lnTo>
                    <a:pt x="0" y="1098"/>
                  </a:lnTo>
                  <a:lnTo>
                    <a:pt x="0" y="961"/>
                  </a:lnTo>
                  <a:lnTo>
                    <a:pt x="2" y="930"/>
                  </a:lnTo>
                  <a:lnTo>
                    <a:pt x="12" y="902"/>
                  </a:lnTo>
                  <a:lnTo>
                    <a:pt x="26" y="876"/>
                  </a:lnTo>
                  <a:lnTo>
                    <a:pt x="45" y="854"/>
                  </a:lnTo>
                  <a:lnTo>
                    <a:pt x="67" y="835"/>
                  </a:lnTo>
                  <a:lnTo>
                    <a:pt x="92" y="821"/>
                  </a:lnTo>
                  <a:lnTo>
                    <a:pt x="121" y="812"/>
                  </a:lnTo>
                  <a:lnTo>
                    <a:pt x="151" y="809"/>
                  </a:lnTo>
                  <a:lnTo>
                    <a:pt x="222" y="809"/>
                  </a:lnTo>
                  <a:lnTo>
                    <a:pt x="237" y="759"/>
                  </a:lnTo>
                  <a:lnTo>
                    <a:pt x="256" y="709"/>
                  </a:lnTo>
                  <a:lnTo>
                    <a:pt x="278" y="661"/>
                  </a:lnTo>
                  <a:lnTo>
                    <a:pt x="302" y="614"/>
                  </a:lnTo>
                  <a:lnTo>
                    <a:pt x="252" y="565"/>
                  </a:lnTo>
                  <a:lnTo>
                    <a:pt x="237" y="547"/>
                  </a:lnTo>
                  <a:lnTo>
                    <a:pt x="225" y="527"/>
                  </a:lnTo>
                  <a:lnTo>
                    <a:pt x="215" y="504"/>
                  </a:lnTo>
                  <a:lnTo>
                    <a:pt x="210" y="482"/>
                  </a:lnTo>
                  <a:lnTo>
                    <a:pt x="208" y="458"/>
                  </a:lnTo>
                  <a:lnTo>
                    <a:pt x="211" y="428"/>
                  </a:lnTo>
                  <a:lnTo>
                    <a:pt x="220" y="400"/>
                  </a:lnTo>
                  <a:lnTo>
                    <a:pt x="233" y="373"/>
                  </a:lnTo>
                  <a:lnTo>
                    <a:pt x="252" y="350"/>
                  </a:lnTo>
                  <a:lnTo>
                    <a:pt x="349" y="254"/>
                  </a:lnTo>
                  <a:lnTo>
                    <a:pt x="367" y="238"/>
                  </a:lnTo>
                  <a:lnTo>
                    <a:pt x="387" y="225"/>
                  </a:lnTo>
                  <a:lnTo>
                    <a:pt x="410" y="217"/>
                  </a:lnTo>
                  <a:lnTo>
                    <a:pt x="432" y="212"/>
                  </a:lnTo>
                  <a:lnTo>
                    <a:pt x="456" y="209"/>
                  </a:lnTo>
                  <a:lnTo>
                    <a:pt x="485" y="213"/>
                  </a:lnTo>
                  <a:lnTo>
                    <a:pt x="514" y="221"/>
                  </a:lnTo>
                  <a:lnTo>
                    <a:pt x="540" y="235"/>
                  </a:lnTo>
                  <a:lnTo>
                    <a:pt x="563" y="254"/>
                  </a:lnTo>
                  <a:lnTo>
                    <a:pt x="613" y="304"/>
                  </a:lnTo>
                  <a:lnTo>
                    <a:pt x="659" y="278"/>
                  </a:lnTo>
                  <a:lnTo>
                    <a:pt x="707" y="257"/>
                  </a:lnTo>
                  <a:lnTo>
                    <a:pt x="756" y="238"/>
                  </a:lnTo>
                  <a:lnTo>
                    <a:pt x="807" y="223"/>
                  </a:lnTo>
                  <a:lnTo>
                    <a:pt x="807" y="152"/>
                  </a:lnTo>
                  <a:lnTo>
                    <a:pt x="810" y="122"/>
                  </a:lnTo>
                  <a:lnTo>
                    <a:pt x="819" y="93"/>
                  </a:lnTo>
                  <a:lnTo>
                    <a:pt x="832" y="68"/>
                  </a:lnTo>
                  <a:lnTo>
                    <a:pt x="851" y="45"/>
                  </a:lnTo>
                  <a:lnTo>
                    <a:pt x="874" y="27"/>
                  </a:lnTo>
                  <a:lnTo>
                    <a:pt x="900" y="13"/>
                  </a:lnTo>
                  <a:lnTo>
                    <a:pt x="927" y="3"/>
                  </a:lnTo>
                  <a:lnTo>
                    <a:pt x="9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53">
              <a:extLst>
                <a:ext uri="{FF2B5EF4-FFF2-40B4-BE49-F238E27FC236}">
                  <a16:creationId xmlns:a16="http://schemas.microsoft.com/office/drawing/2014/main" id="{D80C19A5-32CD-CB52-D8DC-090E30D6CE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3801" y="3562350"/>
              <a:ext cx="131763" cy="131763"/>
            </a:xfrm>
            <a:custGeom>
              <a:avLst/>
              <a:gdLst>
                <a:gd name="T0" fmla="*/ 374 w 833"/>
                <a:gd name="T1" fmla="*/ 144 h 835"/>
                <a:gd name="T2" fmla="*/ 299 w 833"/>
                <a:gd name="T3" fmla="*/ 166 h 835"/>
                <a:gd name="T4" fmla="*/ 234 w 833"/>
                <a:gd name="T5" fmla="*/ 208 h 835"/>
                <a:gd name="T6" fmla="*/ 183 w 833"/>
                <a:gd name="T7" fmla="*/ 266 h 835"/>
                <a:gd name="T8" fmla="*/ 151 w 833"/>
                <a:gd name="T9" fmla="*/ 337 h 835"/>
                <a:gd name="T10" fmla="*/ 139 w 833"/>
                <a:gd name="T11" fmla="*/ 418 h 835"/>
                <a:gd name="T12" fmla="*/ 151 w 833"/>
                <a:gd name="T13" fmla="*/ 498 h 835"/>
                <a:gd name="T14" fmla="*/ 183 w 833"/>
                <a:gd name="T15" fmla="*/ 569 h 835"/>
                <a:gd name="T16" fmla="*/ 234 w 833"/>
                <a:gd name="T17" fmla="*/ 627 h 835"/>
                <a:gd name="T18" fmla="*/ 299 w 833"/>
                <a:gd name="T19" fmla="*/ 669 h 835"/>
                <a:gd name="T20" fmla="*/ 374 w 833"/>
                <a:gd name="T21" fmla="*/ 691 h 835"/>
                <a:gd name="T22" fmla="*/ 457 w 833"/>
                <a:gd name="T23" fmla="*/ 691 h 835"/>
                <a:gd name="T24" fmla="*/ 531 w 833"/>
                <a:gd name="T25" fmla="*/ 669 h 835"/>
                <a:gd name="T26" fmla="*/ 597 w 833"/>
                <a:gd name="T27" fmla="*/ 627 h 835"/>
                <a:gd name="T28" fmla="*/ 647 w 833"/>
                <a:gd name="T29" fmla="*/ 569 h 835"/>
                <a:gd name="T30" fmla="*/ 680 w 833"/>
                <a:gd name="T31" fmla="*/ 498 h 835"/>
                <a:gd name="T32" fmla="*/ 692 w 833"/>
                <a:gd name="T33" fmla="*/ 418 h 835"/>
                <a:gd name="T34" fmla="*/ 680 w 833"/>
                <a:gd name="T35" fmla="*/ 338 h 835"/>
                <a:gd name="T36" fmla="*/ 647 w 833"/>
                <a:gd name="T37" fmla="*/ 267 h 835"/>
                <a:gd name="T38" fmla="*/ 597 w 833"/>
                <a:gd name="T39" fmla="*/ 209 h 835"/>
                <a:gd name="T40" fmla="*/ 531 w 833"/>
                <a:gd name="T41" fmla="*/ 167 h 835"/>
                <a:gd name="T42" fmla="*/ 457 w 833"/>
                <a:gd name="T43" fmla="*/ 144 h 835"/>
                <a:gd name="T44" fmla="*/ 416 w 833"/>
                <a:gd name="T45" fmla="*/ 0 h 835"/>
                <a:gd name="T46" fmla="*/ 519 w 833"/>
                <a:gd name="T47" fmla="*/ 13 h 835"/>
                <a:gd name="T48" fmla="*/ 612 w 833"/>
                <a:gd name="T49" fmla="*/ 49 h 835"/>
                <a:gd name="T50" fmla="*/ 693 w 833"/>
                <a:gd name="T51" fmla="*/ 106 h 835"/>
                <a:gd name="T52" fmla="*/ 758 w 833"/>
                <a:gd name="T53" fmla="*/ 180 h 835"/>
                <a:gd name="T54" fmla="*/ 805 w 833"/>
                <a:gd name="T55" fmla="*/ 266 h 835"/>
                <a:gd name="T56" fmla="*/ 829 w 833"/>
                <a:gd name="T57" fmla="*/ 366 h 835"/>
                <a:gd name="T58" fmla="*/ 829 w 833"/>
                <a:gd name="T59" fmla="*/ 469 h 835"/>
                <a:gd name="T60" fmla="*/ 805 w 833"/>
                <a:gd name="T61" fmla="*/ 569 h 835"/>
                <a:gd name="T62" fmla="*/ 758 w 833"/>
                <a:gd name="T63" fmla="*/ 655 h 835"/>
                <a:gd name="T64" fmla="*/ 693 w 833"/>
                <a:gd name="T65" fmla="*/ 729 h 835"/>
                <a:gd name="T66" fmla="*/ 612 w 833"/>
                <a:gd name="T67" fmla="*/ 786 h 835"/>
                <a:gd name="T68" fmla="*/ 519 w 833"/>
                <a:gd name="T69" fmla="*/ 822 h 835"/>
                <a:gd name="T70" fmla="*/ 416 w 833"/>
                <a:gd name="T71" fmla="*/ 835 h 835"/>
                <a:gd name="T72" fmla="*/ 313 w 833"/>
                <a:gd name="T73" fmla="*/ 822 h 835"/>
                <a:gd name="T74" fmla="*/ 220 w 833"/>
                <a:gd name="T75" fmla="*/ 786 h 835"/>
                <a:gd name="T76" fmla="*/ 139 w 833"/>
                <a:gd name="T77" fmla="*/ 729 h 835"/>
                <a:gd name="T78" fmla="*/ 74 w 833"/>
                <a:gd name="T79" fmla="*/ 655 h 835"/>
                <a:gd name="T80" fmla="*/ 27 w 833"/>
                <a:gd name="T81" fmla="*/ 569 h 835"/>
                <a:gd name="T82" fmla="*/ 3 w 833"/>
                <a:gd name="T83" fmla="*/ 469 h 835"/>
                <a:gd name="T84" fmla="*/ 3 w 833"/>
                <a:gd name="T85" fmla="*/ 366 h 835"/>
                <a:gd name="T86" fmla="*/ 27 w 833"/>
                <a:gd name="T87" fmla="*/ 266 h 835"/>
                <a:gd name="T88" fmla="*/ 74 w 833"/>
                <a:gd name="T89" fmla="*/ 180 h 835"/>
                <a:gd name="T90" fmla="*/ 139 w 833"/>
                <a:gd name="T91" fmla="*/ 106 h 835"/>
                <a:gd name="T92" fmla="*/ 220 w 833"/>
                <a:gd name="T93" fmla="*/ 49 h 835"/>
                <a:gd name="T94" fmla="*/ 313 w 833"/>
                <a:gd name="T95" fmla="*/ 13 h 835"/>
                <a:gd name="T96" fmla="*/ 416 w 833"/>
                <a:gd name="T97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3" h="835">
                  <a:moveTo>
                    <a:pt x="415" y="141"/>
                  </a:moveTo>
                  <a:lnTo>
                    <a:pt x="374" y="144"/>
                  </a:lnTo>
                  <a:lnTo>
                    <a:pt x="335" y="152"/>
                  </a:lnTo>
                  <a:lnTo>
                    <a:pt x="299" y="166"/>
                  </a:lnTo>
                  <a:lnTo>
                    <a:pt x="265" y="185"/>
                  </a:lnTo>
                  <a:lnTo>
                    <a:pt x="234" y="208"/>
                  </a:lnTo>
                  <a:lnTo>
                    <a:pt x="207" y="236"/>
                  </a:lnTo>
                  <a:lnTo>
                    <a:pt x="183" y="266"/>
                  </a:lnTo>
                  <a:lnTo>
                    <a:pt x="164" y="301"/>
                  </a:lnTo>
                  <a:lnTo>
                    <a:pt x="151" y="337"/>
                  </a:lnTo>
                  <a:lnTo>
                    <a:pt x="142" y="376"/>
                  </a:lnTo>
                  <a:lnTo>
                    <a:pt x="139" y="418"/>
                  </a:lnTo>
                  <a:lnTo>
                    <a:pt x="142" y="459"/>
                  </a:lnTo>
                  <a:lnTo>
                    <a:pt x="151" y="498"/>
                  </a:lnTo>
                  <a:lnTo>
                    <a:pt x="164" y="534"/>
                  </a:lnTo>
                  <a:lnTo>
                    <a:pt x="183" y="569"/>
                  </a:lnTo>
                  <a:lnTo>
                    <a:pt x="207" y="599"/>
                  </a:lnTo>
                  <a:lnTo>
                    <a:pt x="234" y="627"/>
                  </a:lnTo>
                  <a:lnTo>
                    <a:pt x="265" y="650"/>
                  </a:lnTo>
                  <a:lnTo>
                    <a:pt x="299" y="669"/>
                  </a:lnTo>
                  <a:lnTo>
                    <a:pt x="335" y="683"/>
                  </a:lnTo>
                  <a:lnTo>
                    <a:pt x="374" y="691"/>
                  </a:lnTo>
                  <a:lnTo>
                    <a:pt x="415" y="694"/>
                  </a:lnTo>
                  <a:lnTo>
                    <a:pt x="457" y="691"/>
                  </a:lnTo>
                  <a:lnTo>
                    <a:pt x="495" y="683"/>
                  </a:lnTo>
                  <a:lnTo>
                    <a:pt x="531" y="669"/>
                  </a:lnTo>
                  <a:lnTo>
                    <a:pt x="565" y="650"/>
                  </a:lnTo>
                  <a:lnTo>
                    <a:pt x="597" y="627"/>
                  </a:lnTo>
                  <a:lnTo>
                    <a:pt x="624" y="599"/>
                  </a:lnTo>
                  <a:lnTo>
                    <a:pt x="647" y="569"/>
                  </a:lnTo>
                  <a:lnTo>
                    <a:pt x="665" y="534"/>
                  </a:lnTo>
                  <a:lnTo>
                    <a:pt x="680" y="498"/>
                  </a:lnTo>
                  <a:lnTo>
                    <a:pt x="689" y="459"/>
                  </a:lnTo>
                  <a:lnTo>
                    <a:pt x="692" y="418"/>
                  </a:lnTo>
                  <a:lnTo>
                    <a:pt x="689" y="376"/>
                  </a:lnTo>
                  <a:lnTo>
                    <a:pt x="680" y="338"/>
                  </a:lnTo>
                  <a:lnTo>
                    <a:pt x="665" y="301"/>
                  </a:lnTo>
                  <a:lnTo>
                    <a:pt x="647" y="267"/>
                  </a:lnTo>
                  <a:lnTo>
                    <a:pt x="624" y="236"/>
                  </a:lnTo>
                  <a:lnTo>
                    <a:pt x="597" y="209"/>
                  </a:lnTo>
                  <a:lnTo>
                    <a:pt x="565" y="185"/>
                  </a:lnTo>
                  <a:lnTo>
                    <a:pt x="531" y="167"/>
                  </a:lnTo>
                  <a:lnTo>
                    <a:pt x="495" y="152"/>
                  </a:lnTo>
                  <a:lnTo>
                    <a:pt x="457" y="144"/>
                  </a:lnTo>
                  <a:lnTo>
                    <a:pt x="415" y="141"/>
                  </a:lnTo>
                  <a:close/>
                  <a:moveTo>
                    <a:pt x="416" y="0"/>
                  </a:moveTo>
                  <a:lnTo>
                    <a:pt x="468" y="3"/>
                  </a:lnTo>
                  <a:lnTo>
                    <a:pt x="519" y="13"/>
                  </a:lnTo>
                  <a:lnTo>
                    <a:pt x="566" y="29"/>
                  </a:lnTo>
                  <a:lnTo>
                    <a:pt x="612" y="49"/>
                  </a:lnTo>
                  <a:lnTo>
                    <a:pt x="654" y="75"/>
                  </a:lnTo>
                  <a:lnTo>
                    <a:pt x="693" y="106"/>
                  </a:lnTo>
                  <a:lnTo>
                    <a:pt x="728" y="141"/>
                  </a:lnTo>
                  <a:lnTo>
                    <a:pt x="758" y="180"/>
                  </a:lnTo>
                  <a:lnTo>
                    <a:pt x="783" y="222"/>
                  </a:lnTo>
                  <a:lnTo>
                    <a:pt x="805" y="266"/>
                  </a:lnTo>
                  <a:lnTo>
                    <a:pt x="819" y="315"/>
                  </a:lnTo>
                  <a:lnTo>
                    <a:pt x="829" y="366"/>
                  </a:lnTo>
                  <a:lnTo>
                    <a:pt x="833" y="418"/>
                  </a:lnTo>
                  <a:lnTo>
                    <a:pt x="829" y="469"/>
                  </a:lnTo>
                  <a:lnTo>
                    <a:pt x="819" y="520"/>
                  </a:lnTo>
                  <a:lnTo>
                    <a:pt x="805" y="569"/>
                  </a:lnTo>
                  <a:lnTo>
                    <a:pt x="783" y="613"/>
                  </a:lnTo>
                  <a:lnTo>
                    <a:pt x="758" y="655"/>
                  </a:lnTo>
                  <a:lnTo>
                    <a:pt x="728" y="694"/>
                  </a:lnTo>
                  <a:lnTo>
                    <a:pt x="693" y="729"/>
                  </a:lnTo>
                  <a:lnTo>
                    <a:pt x="654" y="760"/>
                  </a:lnTo>
                  <a:lnTo>
                    <a:pt x="612" y="786"/>
                  </a:lnTo>
                  <a:lnTo>
                    <a:pt x="566" y="806"/>
                  </a:lnTo>
                  <a:lnTo>
                    <a:pt x="519" y="822"/>
                  </a:lnTo>
                  <a:lnTo>
                    <a:pt x="468" y="832"/>
                  </a:lnTo>
                  <a:lnTo>
                    <a:pt x="416" y="835"/>
                  </a:lnTo>
                  <a:lnTo>
                    <a:pt x="364" y="832"/>
                  </a:lnTo>
                  <a:lnTo>
                    <a:pt x="313" y="822"/>
                  </a:lnTo>
                  <a:lnTo>
                    <a:pt x="266" y="806"/>
                  </a:lnTo>
                  <a:lnTo>
                    <a:pt x="220" y="786"/>
                  </a:lnTo>
                  <a:lnTo>
                    <a:pt x="178" y="760"/>
                  </a:lnTo>
                  <a:lnTo>
                    <a:pt x="139" y="729"/>
                  </a:lnTo>
                  <a:lnTo>
                    <a:pt x="104" y="694"/>
                  </a:lnTo>
                  <a:lnTo>
                    <a:pt x="74" y="655"/>
                  </a:lnTo>
                  <a:lnTo>
                    <a:pt x="48" y="613"/>
                  </a:lnTo>
                  <a:lnTo>
                    <a:pt x="27" y="569"/>
                  </a:lnTo>
                  <a:lnTo>
                    <a:pt x="13" y="520"/>
                  </a:lnTo>
                  <a:lnTo>
                    <a:pt x="3" y="469"/>
                  </a:lnTo>
                  <a:lnTo>
                    <a:pt x="0" y="418"/>
                  </a:lnTo>
                  <a:lnTo>
                    <a:pt x="3" y="366"/>
                  </a:lnTo>
                  <a:lnTo>
                    <a:pt x="13" y="315"/>
                  </a:lnTo>
                  <a:lnTo>
                    <a:pt x="27" y="266"/>
                  </a:lnTo>
                  <a:lnTo>
                    <a:pt x="48" y="222"/>
                  </a:lnTo>
                  <a:lnTo>
                    <a:pt x="74" y="180"/>
                  </a:lnTo>
                  <a:lnTo>
                    <a:pt x="104" y="141"/>
                  </a:lnTo>
                  <a:lnTo>
                    <a:pt x="139" y="106"/>
                  </a:lnTo>
                  <a:lnTo>
                    <a:pt x="178" y="75"/>
                  </a:lnTo>
                  <a:lnTo>
                    <a:pt x="220" y="49"/>
                  </a:lnTo>
                  <a:lnTo>
                    <a:pt x="266" y="29"/>
                  </a:lnTo>
                  <a:lnTo>
                    <a:pt x="313" y="13"/>
                  </a:lnTo>
                  <a:lnTo>
                    <a:pt x="364" y="3"/>
                  </a:lnTo>
                  <a:lnTo>
                    <a:pt x="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4" name="Group 235">
            <a:extLst>
              <a:ext uri="{FF2B5EF4-FFF2-40B4-BE49-F238E27FC236}">
                <a16:creationId xmlns:a16="http://schemas.microsoft.com/office/drawing/2014/main" id="{FEF7F08A-34CC-3154-1FC9-05849C95B0E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377749" y="3780494"/>
            <a:ext cx="544353" cy="472457"/>
            <a:chOff x="4328" y="884"/>
            <a:chExt cx="212" cy="184"/>
          </a:xfrm>
          <a:solidFill>
            <a:schemeClr val="tx1"/>
          </a:solidFill>
        </p:grpSpPr>
        <p:sp>
          <p:nvSpPr>
            <p:cNvPr id="196" name="Freeform 237">
              <a:extLst>
                <a:ext uri="{FF2B5EF4-FFF2-40B4-BE49-F238E27FC236}">
                  <a16:creationId xmlns:a16="http://schemas.microsoft.com/office/drawing/2014/main" id="{14727DB9-D486-F85C-BCB2-03B47270E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8" y="884"/>
              <a:ext cx="127" cy="113"/>
            </a:xfrm>
            <a:custGeom>
              <a:avLst/>
              <a:gdLst>
                <a:gd name="T0" fmla="*/ 192 w 192"/>
                <a:gd name="T1" fmla="*/ 118 h 171"/>
                <a:gd name="T2" fmla="*/ 192 w 192"/>
                <a:gd name="T3" fmla="*/ 11 h 171"/>
                <a:gd name="T4" fmla="*/ 181 w 192"/>
                <a:gd name="T5" fmla="*/ 0 h 171"/>
                <a:gd name="T6" fmla="*/ 10 w 192"/>
                <a:gd name="T7" fmla="*/ 0 h 171"/>
                <a:gd name="T8" fmla="*/ 0 w 192"/>
                <a:gd name="T9" fmla="*/ 11 h 171"/>
                <a:gd name="T10" fmla="*/ 0 w 192"/>
                <a:gd name="T11" fmla="*/ 118 h 171"/>
                <a:gd name="T12" fmla="*/ 10 w 192"/>
                <a:gd name="T13" fmla="*/ 128 h 171"/>
                <a:gd name="T14" fmla="*/ 32 w 192"/>
                <a:gd name="T15" fmla="*/ 128 h 171"/>
                <a:gd name="T16" fmla="*/ 32 w 192"/>
                <a:gd name="T17" fmla="*/ 160 h 171"/>
                <a:gd name="T18" fmla="*/ 38 w 192"/>
                <a:gd name="T19" fmla="*/ 170 h 171"/>
                <a:gd name="T20" fmla="*/ 42 w 192"/>
                <a:gd name="T21" fmla="*/ 171 h 171"/>
                <a:gd name="T22" fmla="*/ 50 w 192"/>
                <a:gd name="T23" fmla="*/ 168 h 171"/>
                <a:gd name="T24" fmla="*/ 89 w 192"/>
                <a:gd name="T25" fmla="*/ 128 h 171"/>
                <a:gd name="T26" fmla="*/ 181 w 192"/>
                <a:gd name="T27" fmla="*/ 128 h 171"/>
                <a:gd name="T28" fmla="*/ 192 w 192"/>
                <a:gd name="T29" fmla="*/ 118 h 171"/>
                <a:gd name="T30" fmla="*/ 170 w 192"/>
                <a:gd name="T31" fmla="*/ 107 h 171"/>
                <a:gd name="T32" fmla="*/ 85 w 192"/>
                <a:gd name="T33" fmla="*/ 107 h 171"/>
                <a:gd name="T34" fmla="*/ 77 w 192"/>
                <a:gd name="T35" fmla="*/ 110 h 171"/>
                <a:gd name="T36" fmla="*/ 53 w 192"/>
                <a:gd name="T37" fmla="*/ 135 h 171"/>
                <a:gd name="T38" fmla="*/ 53 w 192"/>
                <a:gd name="T39" fmla="*/ 118 h 171"/>
                <a:gd name="T40" fmla="*/ 42 w 192"/>
                <a:gd name="T41" fmla="*/ 107 h 171"/>
                <a:gd name="T42" fmla="*/ 21 w 192"/>
                <a:gd name="T43" fmla="*/ 107 h 171"/>
                <a:gd name="T44" fmla="*/ 21 w 192"/>
                <a:gd name="T45" fmla="*/ 22 h 171"/>
                <a:gd name="T46" fmla="*/ 170 w 192"/>
                <a:gd name="T47" fmla="*/ 22 h 171"/>
                <a:gd name="T48" fmla="*/ 170 w 192"/>
                <a:gd name="T49" fmla="*/ 10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2" h="171">
                  <a:moveTo>
                    <a:pt x="192" y="118"/>
                  </a:moveTo>
                  <a:cubicBezTo>
                    <a:pt x="192" y="11"/>
                    <a:pt x="192" y="11"/>
                    <a:pt x="192" y="11"/>
                  </a:cubicBezTo>
                  <a:cubicBezTo>
                    <a:pt x="192" y="5"/>
                    <a:pt x="187" y="0"/>
                    <a:pt x="18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4"/>
                    <a:pt x="4" y="128"/>
                    <a:pt x="10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2" y="165"/>
                    <a:pt x="34" y="169"/>
                    <a:pt x="38" y="170"/>
                  </a:cubicBezTo>
                  <a:cubicBezTo>
                    <a:pt x="40" y="171"/>
                    <a:pt x="41" y="171"/>
                    <a:pt x="42" y="171"/>
                  </a:cubicBezTo>
                  <a:cubicBezTo>
                    <a:pt x="45" y="171"/>
                    <a:pt x="48" y="170"/>
                    <a:pt x="50" y="168"/>
                  </a:cubicBezTo>
                  <a:cubicBezTo>
                    <a:pt x="89" y="128"/>
                    <a:pt x="89" y="128"/>
                    <a:pt x="89" y="128"/>
                  </a:cubicBezTo>
                  <a:cubicBezTo>
                    <a:pt x="181" y="128"/>
                    <a:pt x="181" y="128"/>
                    <a:pt x="181" y="128"/>
                  </a:cubicBezTo>
                  <a:cubicBezTo>
                    <a:pt x="187" y="128"/>
                    <a:pt x="192" y="124"/>
                    <a:pt x="192" y="118"/>
                  </a:cubicBezTo>
                  <a:close/>
                  <a:moveTo>
                    <a:pt x="170" y="107"/>
                  </a:moveTo>
                  <a:cubicBezTo>
                    <a:pt x="85" y="107"/>
                    <a:pt x="85" y="107"/>
                    <a:pt x="85" y="107"/>
                  </a:cubicBezTo>
                  <a:cubicBezTo>
                    <a:pt x="82" y="107"/>
                    <a:pt x="79" y="108"/>
                    <a:pt x="77" y="110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3" y="112"/>
                    <a:pt x="48" y="107"/>
                    <a:pt x="42" y="107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70" y="22"/>
                    <a:pt x="170" y="22"/>
                    <a:pt x="170" y="22"/>
                  </a:cubicBezTo>
                  <a:lnTo>
                    <a:pt x="170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238">
              <a:extLst>
                <a:ext uri="{FF2B5EF4-FFF2-40B4-BE49-F238E27FC236}">
                  <a16:creationId xmlns:a16="http://schemas.microsoft.com/office/drawing/2014/main" id="{046F6901-AA29-664B-1322-9DA737EF5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" y="941"/>
              <a:ext cx="127" cy="127"/>
            </a:xfrm>
            <a:custGeom>
              <a:avLst/>
              <a:gdLst>
                <a:gd name="T0" fmla="*/ 181 w 192"/>
                <a:gd name="T1" fmla="*/ 0 h 192"/>
                <a:gd name="T2" fmla="*/ 96 w 192"/>
                <a:gd name="T3" fmla="*/ 0 h 192"/>
                <a:gd name="T4" fmla="*/ 85 w 192"/>
                <a:gd name="T5" fmla="*/ 10 h 192"/>
                <a:gd name="T6" fmla="*/ 96 w 192"/>
                <a:gd name="T7" fmla="*/ 21 h 192"/>
                <a:gd name="T8" fmla="*/ 170 w 192"/>
                <a:gd name="T9" fmla="*/ 21 h 192"/>
                <a:gd name="T10" fmla="*/ 170 w 192"/>
                <a:gd name="T11" fmla="*/ 128 h 192"/>
                <a:gd name="T12" fmla="*/ 138 w 192"/>
                <a:gd name="T13" fmla="*/ 128 h 192"/>
                <a:gd name="T14" fmla="*/ 128 w 192"/>
                <a:gd name="T15" fmla="*/ 138 h 192"/>
                <a:gd name="T16" fmla="*/ 128 w 192"/>
                <a:gd name="T17" fmla="*/ 155 h 192"/>
                <a:gd name="T18" fmla="*/ 103 w 192"/>
                <a:gd name="T19" fmla="*/ 131 h 192"/>
                <a:gd name="T20" fmla="*/ 96 w 192"/>
                <a:gd name="T21" fmla="*/ 128 h 192"/>
                <a:gd name="T22" fmla="*/ 21 w 192"/>
                <a:gd name="T23" fmla="*/ 128 h 192"/>
                <a:gd name="T24" fmla="*/ 21 w 192"/>
                <a:gd name="T25" fmla="*/ 74 h 192"/>
                <a:gd name="T26" fmla="*/ 10 w 192"/>
                <a:gd name="T27" fmla="*/ 64 h 192"/>
                <a:gd name="T28" fmla="*/ 0 w 192"/>
                <a:gd name="T29" fmla="*/ 74 h 192"/>
                <a:gd name="T30" fmla="*/ 0 w 192"/>
                <a:gd name="T31" fmla="*/ 138 h 192"/>
                <a:gd name="T32" fmla="*/ 10 w 192"/>
                <a:gd name="T33" fmla="*/ 149 h 192"/>
                <a:gd name="T34" fmla="*/ 91 w 192"/>
                <a:gd name="T35" fmla="*/ 149 h 192"/>
                <a:gd name="T36" fmla="*/ 131 w 192"/>
                <a:gd name="T37" fmla="*/ 189 h 192"/>
                <a:gd name="T38" fmla="*/ 138 w 192"/>
                <a:gd name="T39" fmla="*/ 192 h 192"/>
                <a:gd name="T40" fmla="*/ 142 w 192"/>
                <a:gd name="T41" fmla="*/ 191 h 192"/>
                <a:gd name="T42" fmla="*/ 149 w 192"/>
                <a:gd name="T43" fmla="*/ 181 h 192"/>
                <a:gd name="T44" fmla="*/ 149 w 192"/>
                <a:gd name="T45" fmla="*/ 149 h 192"/>
                <a:gd name="T46" fmla="*/ 181 w 192"/>
                <a:gd name="T47" fmla="*/ 149 h 192"/>
                <a:gd name="T48" fmla="*/ 192 w 192"/>
                <a:gd name="T49" fmla="*/ 138 h 192"/>
                <a:gd name="T50" fmla="*/ 192 w 192"/>
                <a:gd name="T51" fmla="*/ 10 h 192"/>
                <a:gd name="T52" fmla="*/ 181 w 192"/>
                <a:gd name="T5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2" h="192">
                  <a:moveTo>
                    <a:pt x="181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0" y="0"/>
                    <a:pt x="85" y="4"/>
                    <a:pt x="85" y="10"/>
                  </a:cubicBezTo>
                  <a:cubicBezTo>
                    <a:pt x="85" y="16"/>
                    <a:pt x="90" y="21"/>
                    <a:pt x="96" y="21"/>
                  </a:cubicBezTo>
                  <a:cubicBezTo>
                    <a:pt x="170" y="21"/>
                    <a:pt x="170" y="21"/>
                    <a:pt x="170" y="21"/>
                  </a:cubicBezTo>
                  <a:cubicBezTo>
                    <a:pt x="170" y="128"/>
                    <a:pt x="170" y="128"/>
                    <a:pt x="170" y="128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2" y="128"/>
                    <a:pt x="128" y="132"/>
                    <a:pt x="128" y="138"/>
                  </a:cubicBezTo>
                  <a:cubicBezTo>
                    <a:pt x="128" y="155"/>
                    <a:pt x="128" y="155"/>
                    <a:pt x="128" y="155"/>
                  </a:cubicBezTo>
                  <a:cubicBezTo>
                    <a:pt x="103" y="131"/>
                    <a:pt x="103" y="131"/>
                    <a:pt x="103" y="131"/>
                  </a:cubicBezTo>
                  <a:cubicBezTo>
                    <a:pt x="101" y="129"/>
                    <a:pt x="98" y="128"/>
                    <a:pt x="96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68"/>
                    <a:pt x="16" y="64"/>
                    <a:pt x="10" y="64"/>
                  </a:cubicBezTo>
                  <a:cubicBezTo>
                    <a:pt x="4" y="64"/>
                    <a:pt x="0" y="68"/>
                    <a:pt x="0" y="74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4"/>
                    <a:pt x="4" y="149"/>
                    <a:pt x="10" y="149"/>
                  </a:cubicBezTo>
                  <a:cubicBezTo>
                    <a:pt x="91" y="149"/>
                    <a:pt x="91" y="149"/>
                    <a:pt x="91" y="149"/>
                  </a:cubicBezTo>
                  <a:cubicBezTo>
                    <a:pt x="131" y="189"/>
                    <a:pt x="131" y="189"/>
                    <a:pt x="131" y="189"/>
                  </a:cubicBezTo>
                  <a:cubicBezTo>
                    <a:pt x="133" y="191"/>
                    <a:pt x="136" y="192"/>
                    <a:pt x="138" y="192"/>
                  </a:cubicBezTo>
                  <a:cubicBezTo>
                    <a:pt x="140" y="192"/>
                    <a:pt x="141" y="191"/>
                    <a:pt x="142" y="191"/>
                  </a:cubicBezTo>
                  <a:cubicBezTo>
                    <a:pt x="146" y="189"/>
                    <a:pt x="149" y="185"/>
                    <a:pt x="149" y="181"/>
                  </a:cubicBezTo>
                  <a:cubicBezTo>
                    <a:pt x="149" y="149"/>
                    <a:pt x="149" y="149"/>
                    <a:pt x="149" y="149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7" y="149"/>
                    <a:pt x="192" y="144"/>
                    <a:pt x="192" y="138"/>
                  </a:cubicBezTo>
                  <a:cubicBezTo>
                    <a:pt x="192" y="10"/>
                    <a:pt x="192" y="10"/>
                    <a:pt x="192" y="10"/>
                  </a:cubicBezTo>
                  <a:cubicBezTo>
                    <a:pt x="192" y="4"/>
                    <a:pt x="187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9" name="Freeform 124">
            <a:extLst>
              <a:ext uri="{FF2B5EF4-FFF2-40B4-BE49-F238E27FC236}">
                <a16:creationId xmlns:a16="http://schemas.microsoft.com/office/drawing/2014/main" id="{5832DEE8-7E11-4719-FF13-FA88E9E9850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260473" y="1675218"/>
            <a:ext cx="549242" cy="484536"/>
          </a:xfrm>
          <a:custGeom>
            <a:avLst/>
            <a:gdLst>
              <a:gd name="T0" fmla="*/ 1495 w 3650"/>
              <a:gd name="T1" fmla="*/ 3047 h 3224"/>
              <a:gd name="T2" fmla="*/ 1498 w 3650"/>
              <a:gd name="T3" fmla="*/ 3044 h 3224"/>
              <a:gd name="T4" fmla="*/ 198 w 3650"/>
              <a:gd name="T5" fmla="*/ 981 h 3224"/>
              <a:gd name="T6" fmla="*/ 179 w 3650"/>
              <a:gd name="T7" fmla="*/ 1543 h 3224"/>
              <a:gd name="T8" fmla="*/ 342 w 3650"/>
              <a:gd name="T9" fmla="*/ 1579 h 3224"/>
              <a:gd name="T10" fmla="*/ 3250 w 3650"/>
              <a:gd name="T11" fmla="*/ 1591 h 3224"/>
              <a:gd name="T12" fmla="*/ 3423 w 3650"/>
              <a:gd name="T13" fmla="*/ 1451 h 3224"/>
              <a:gd name="T14" fmla="*/ 3470 w 3650"/>
              <a:gd name="T15" fmla="*/ 1227 h 3224"/>
              <a:gd name="T16" fmla="*/ 3366 w 3650"/>
              <a:gd name="T17" fmla="*/ 1029 h 3224"/>
              <a:gd name="T18" fmla="*/ 617 w 3650"/>
              <a:gd name="T19" fmla="*/ 728 h 3224"/>
              <a:gd name="T20" fmla="*/ 529 w 3650"/>
              <a:gd name="T21" fmla="*/ 784 h 3224"/>
              <a:gd name="T22" fmla="*/ 521 w 3650"/>
              <a:gd name="T23" fmla="*/ 1746 h 3224"/>
              <a:gd name="T24" fmla="*/ 585 w 3650"/>
              <a:gd name="T25" fmla="*/ 1816 h 3224"/>
              <a:gd name="T26" fmla="*/ 627 w 3650"/>
              <a:gd name="T27" fmla="*/ 1821 h 3224"/>
              <a:gd name="T28" fmla="*/ 761 w 3650"/>
              <a:gd name="T29" fmla="*/ 1822 h 3224"/>
              <a:gd name="T30" fmla="*/ 949 w 3650"/>
              <a:gd name="T31" fmla="*/ 1822 h 3224"/>
              <a:gd name="T32" fmla="*/ 1083 w 3650"/>
              <a:gd name="T33" fmla="*/ 1822 h 3224"/>
              <a:gd name="T34" fmla="*/ 3024 w 3650"/>
              <a:gd name="T35" fmla="*/ 175 h 3224"/>
              <a:gd name="T36" fmla="*/ 2568 w 3650"/>
              <a:gd name="T37" fmla="*/ 398 h 3224"/>
              <a:gd name="T38" fmla="*/ 1772 w 3650"/>
              <a:gd name="T39" fmla="*/ 645 h 3224"/>
              <a:gd name="T40" fmla="*/ 1441 w 3650"/>
              <a:gd name="T41" fmla="*/ 1850 h 3224"/>
              <a:gd name="T42" fmla="*/ 2255 w 3650"/>
              <a:gd name="T43" fmla="*/ 2034 h 3224"/>
              <a:gd name="T44" fmla="*/ 3022 w 3650"/>
              <a:gd name="T45" fmla="*/ 2373 h 3224"/>
              <a:gd name="T46" fmla="*/ 3028 w 3650"/>
              <a:gd name="T47" fmla="*/ 2371 h 3224"/>
              <a:gd name="T48" fmla="*/ 3026 w 3650"/>
              <a:gd name="T49" fmla="*/ 177 h 3224"/>
              <a:gd name="T50" fmla="*/ 3116 w 3650"/>
              <a:gd name="T51" fmla="*/ 24 h 3224"/>
              <a:gd name="T52" fmla="*/ 3202 w 3650"/>
              <a:gd name="T53" fmla="*/ 148 h 3224"/>
              <a:gd name="T54" fmla="*/ 3368 w 3650"/>
              <a:gd name="T55" fmla="*/ 817 h 3224"/>
              <a:gd name="T56" fmla="*/ 3571 w 3650"/>
              <a:gd name="T57" fmla="*/ 1003 h 3224"/>
              <a:gd name="T58" fmla="*/ 3650 w 3650"/>
              <a:gd name="T59" fmla="*/ 1274 h 3224"/>
              <a:gd name="T60" fmla="*/ 3571 w 3650"/>
              <a:gd name="T61" fmla="*/ 1546 h 3224"/>
              <a:gd name="T62" fmla="*/ 3368 w 3650"/>
              <a:gd name="T63" fmla="*/ 1732 h 3224"/>
              <a:gd name="T64" fmla="*/ 3202 w 3650"/>
              <a:gd name="T65" fmla="*/ 2402 h 3224"/>
              <a:gd name="T66" fmla="*/ 3116 w 3650"/>
              <a:gd name="T67" fmla="*/ 2525 h 3224"/>
              <a:gd name="T68" fmla="*/ 2964 w 3650"/>
              <a:gd name="T69" fmla="*/ 2540 h 3224"/>
              <a:gd name="T70" fmla="*/ 2369 w 3650"/>
              <a:gd name="T71" fmla="*/ 2262 h 3224"/>
              <a:gd name="T72" fmla="*/ 1621 w 3650"/>
              <a:gd name="T73" fmla="*/ 2055 h 3224"/>
              <a:gd name="T74" fmla="*/ 1675 w 3650"/>
              <a:gd name="T75" fmla="*/ 3040 h 3224"/>
              <a:gd name="T76" fmla="*/ 1624 w 3650"/>
              <a:gd name="T77" fmla="*/ 3170 h 3224"/>
              <a:gd name="T78" fmla="*/ 1495 w 3650"/>
              <a:gd name="T79" fmla="*/ 3224 h 3224"/>
              <a:gd name="T80" fmla="*/ 969 w 3650"/>
              <a:gd name="T81" fmla="*/ 3182 h 3224"/>
              <a:gd name="T82" fmla="*/ 470 w 3650"/>
              <a:gd name="T83" fmla="*/ 1956 h 3224"/>
              <a:gd name="T84" fmla="*/ 352 w 3650"/>
              <a:gd name="T85" fmla="*/ 1797 h 3224"/>
              <a:gd name="T86" fmla="*/ 124 w 3650"/>
              <a:gd name="T87" fmla="*/ 1729 h 3224"/>
              <a:gd name="T88" fmla="*/ 12 w 3650"/>
              <a:gd name="T89" fmla="*/ 1598 h 3224"/>
              <a:gd name="T90" fmla="*/ 12 w 3650"/>
              <a:gd name="T91" fmla="*/ 951 h 3224"/>
              <a:gd name="T92" fmla="*/ 124 w 3650"/>
              <a:gd name="T93" fmla="*/ 821 h 3224"/>
              <a:gd name="T94" fmla="*/ 352 w 3650"/>
              <a:gd name="T95" fmla="*/ 755 h 3224"/>
              <a:gd name="T96" fmla="*/ 465 w 3650"/>
              <a:gd name="T97" fmla="*/ 598 h 3224"/>
              <a:gd name="T98" fmla="*/ 622 w 3650"/>
              <a:gd name="T99" fmla="*/ 552 h 3224"/>
              <a:gd name="T100" fmla="*/ 739 w 3650"/>
              <a:gd name="T101" fmla="*/ 552 h 3224"/>
              <a:gd name="T102" fmla="*/ 940 w 3650"/>
              <a:gd name="T103" fmla="*/ 551 h 3224"/>
              <a:gd name="T104" fmla="*/ 1123 w 3650"/>
              <a:gd name="T105" fmla="*/ 549 h 3224"/>
              <a:gd name="T106" fmla="*/ 1352 w 3650"/>
              <a:gd name="T107" fmla="*/ 533 h 3224"/>
              <a:gd name="T108" fmla="*/ 2169 w 3650"/>
              <a:gd name="T109" fmla="*/ 357 h 3224"/>
              <a:gd name="T110" fmla="*/ 2935 w 3650"/>
              <a:gd name="T111" fmla="*/ 23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50" h="3224">
                <a:moveTo>
                  <a:pt x="702" y="1998"/>
                </a:moveTo>
                <a:lnTo>
                  <a:pt x="1082" y="3046"/>
                </a:lnTo>
                <a:lnTo>
                  <a:pt x="1083" y="3047"/>
                </a:lnTo>
                <a:lnTo>
                  <a:pt x="1084" y="3047"/>
                </a:lnTo>
                <a:lnTo>
                  <a:pt x="1495" y="3047"/>
                </a:lnTo>
                <a:lnTo>
                  <a:pt x="1497" y="3047"/>
                </a:lnTo>
                <a:lnTo>
                  <a:pt x="1498" y="3046"/>
                </a:lnTo>
                <a:lnTo>
                  <a:pt x="1498" y="3046"/>
                </a:lnTo>
                <a:lnTo>
                  <a:pt x="1498" y="3045"/>
                </a:lnTo>
                <a:lnTo>
                  <a:pt x="1498" y="3044"/>
                </a:lnTo>
                <a:lnTo>
                  <a:pt x="1118" y="1998"/>
                </a:lnTo>
                <a:lnTo>
                  <a:pt x="702" y="1998"/>
                </a:lnTo>
                <a:close/>
                <a:moveTo>
                  <a:pt x="229" y="971"/>
                </a:moveTo>
                <a:lnTo>
                  <a:pt x="212" y="974"/>
                </a:lnTo>
                <a:lnTo>
                  <a:pt x="198" y="981"/>
                </a:lnTo>
                <a:lnTo>
                  <a:pt x="187" y="993"/>
                </a:lnTo>
                <a:lnTo>
                  <a:pt x="179" y="1008"/>
                </a:lnTo>
                <a:lnTo>
                  <a:pt x="176" y="1023"/>
                </a:lnTo>
                <a:lnTo>
                  <a:pt x="176" y="1527"/>
                </a:lnTo>
                <a:lnTo>
                  <a:pt x="179" y="1543"/>
                </a:lnTo>
                <a:lnTo>
                  <a:pt x="187" y="1558"/>
                </a:lnTo>
                <a:lnTo>
                  <a:pt x="198" y="1569"/>
                </a:lnTo>
                <a:lnTo>
                  <a:pt x="212" y="1576"/>
                </a:lnTo>
                <a:lnTo>
                  <a:pt x="229" y="1579"/>
                </a:lnTo>
                <a:lnTo>
                  <a:pt x="342" y="1579"/>
                </a:lnTo>
                <a:lnTo>
                  <a:pt x="342" y="971"/>
                </a:lnTo>
                <a:lnTo>
                  <a:pt x="229" y="971"/>
                </a:lnTo>
                <a:close/>
                <a:moveTo>
                  <a:pt x="3204" y="946"/>
                </a:moveTo>
                <a:lnTo>
                  <a:pt x="3204" y="1604"/>
                </a:lnTo>
                <a:lnTo>
                  <a:pt x="3250" y="1591"/>
                </a:lnTo>
                <a:lnTo>
                  <a:pt x="3292" y="1573"/>
                </a:lnTo>
                <a:lnTo>
                  <a:pt x="3330" y="1550"/>
                </a:lnTo>
                <a:lnTo>
                  <a:pt x="3366" y="1521"/>
                </a:lnTo>
                <a:lnTo>
                  <a:pt x="3397" y="1489"/>
                </a:lnTo>
                <a:lnTo>
                  <a:pt x="3423" y="1451"/>
                </a:lnTo>
                <a:lnTo>
                  <a:pt x="3444" y="1411"/>
                </a:lnTo>
                <a:lnTo>
                  <a:pt x="3461" y="1368"/>
                </a:lnTo>
                <a:lnTo>
                  <a:pt x="3470" y="1323"/>
                </a:lnTo>
                <a:lnTo>
                  <a:pt x="3474" y="1274"/>
                </a:lnTo>
                <a:lnTo>
                  <a:pt x="3470" y="1227"/>
                </a:lnTo>
                <a:lnTo>
                  <a:pt x="3461" y="1181"/>
                </a:lnTo>
                <a:lnTo>
                  <a:pt x="3444" y="1138"/>
                </a:lnTo>
                <a:lnTo>
                  <a:pt x="3423" y="1098"/>
                </a:lnTo>
                <a:lnTo>
                  <a:pt x="3397" y="1061"/>
                </a:lnTo>
                <a:lnTo>
                  <a:pt x="3366" y="1029"/>
                </a:lnTo>
                <a:lnTo>
                  <a:pt x="3330" y="1000"/>
                </a:lnTo>
                <a:lnTo>
                  <a:pt x="3292" y="977"/>
                </a:lnTo>
                <a:lnTo>
                  <a:pt x="3250" y="958"/>
                </a:lnTo>
                <a:lnTo>
                  <a:pt x="3204" y="946"/>
                </a:lnTo>
                <a:close/>
                <a:moveTo>
                  <a:pt x="617" y="728"/>
                </a:moveTo>
                <a:lnTo>
                  <a:pt x="595" y="731"/>
                </a:lnTo>
                <a:lnTo>
                  <a:pt x="574" y="739"/>
                </a:lnTo>
                <a:lnTo>
                  <a:pt x="555" y="750"/>
                </a:lnTo>
                <a:lnTo>
                  <a:pt x="540" y="765"/>
                </a:lnTo>
                <a:lnTo>
                  <a:pt x="529" y="784"/>
                </a:lnTo>
                <a:lnTo>
                  <a:pt x="521" y="805"/>
                </a:lnTo>
                <a:lnTo>
                  <a:pt x="518" y="827"/>
                </a:lnTo>
                <a:lnTo>
                  <a:pt x="518" y="827"/>
                </a:lnTo>
                <a:lnTo>
                  <a:pt x="518" y="1722"/>
                </a:lnTo>
                <a:lnTo>
                  <a:pt x="521" y="1746"/>
                </a:lnTo>
                <a:lnTo>
                  <a:pt x="529" y="1768"/>
                </a:lnTo>
                <a:lnTo>
                  <a:pt x="541" y="1785"/>
                </a:lnTo>
                <a:lnTo>
                  <a:pt x="557" y="1801"/>
                </a:lnTo>
                <a:lnTo>
                  <a:pt x="577" y="1813"/>
                </a:lnTo>
                <a:lnTo>
                  <a:pt x="585" y="1816"/>
                </a:lnTo>
                <a:lnTo>
                  <a:pt x="592" y="1819"/>
                </a:lnTo>
                <a:lnTo>
                  <a:pt x="601" y="1820"/>
                </a:lnTo>
                <a:lnTo>
                  <a:pt x="611" y="1821"/>
                </a:lnTo>
                <a:lnTo>
                  <a:pt x="615" y="1821"/>
                </a:lnTo>
                <a:lnTo>
                  <a:pt x="627" y="1821"/>
                </a:lnTo>
                <a:lnTo>
                  <a:pt x="645" y="1821"/>
                </a:lnTo>
                <a:lnTo>
                  <a:pt x="667" y="1821"/>
                </a:lnTo>
                <a:lnTo>
                  <a:pt x="696" y="1822"/>
                </a:lnTo>
                <a:lnTo>
                  <a:pt x="727" y="1822"/>
                </a:lnTo>
                <a:lnTo>
                  <a:pt x="761" y="1822"/>
                </a:lnTo>
                <a:lnTo>
                  <a:pt x="797" y="1822"/>
                </a:lnTo>
                <a:lnTo>
                  <a:pt x="836" y="1822"/>
                </a:lnTo>
                <a:lnTo>
                  <a:pt x="874" y="1822"/>
                </a:lnTo>
                <a:lnTo>
                  <a:pt x="911" y="1822"/>
                </a:lnTo>
                <a:lnTo>
                  <a:pt x="949" y="1822"/>
                </a:lnTo>
                <a:lnTo>
                  <a:pt x="983" y="1822"/>
                </a:lnTo>
                <a:lnTo>
                  <a:pt x="1014" y="1822"/>
                </a:lnTo>
                <a:lnTo>
                  <a:pt x="1042" y="1822"/>
                </a:lnTo>
                <a:lnTo>
                  <a:pt x="1065" y="1822"/>
                </a:lnTo>
                <a:lnTo>
                  <a:pt x="1083" y="1822"/>
                </a:lnTo>
                <a:lnTo>
                  <a:pt x="1094" y="1822"/>
                </a:lnTo>
                <a:lnTo>
                  <a:pt x="1097" y="1822"/>
                </a:lnTo>
                <a:lnTo>
                  <a:pt x="1097" y="728"/>
                </a:lnTo>
                <a:lnTo>
                  <a:pt x="617" y="728"/>
                </a:lnTo>
                <a:close/>
                <a:moveTo>
                  <a:pt x="3024" y="175"/>
                </a:moveTo>
                <a:lnTo>
                  <a:pt x="3023" y="175"/>
                </a:lnTo>
                <a:lnTo>
                  <a:pt x="3022" y="177"/>
                </a:lnTo>
                <a:lnTo>
                  <a:pt x="2872" y="256"/>
                </a:lnTo>
                <a:lnTo>
                  <a:pt x="2722" y="330"/>
                </a:lnTo>
                <a:lnTo>
                  <a:pt x="2568" y="398"/>
                </a:lnTo>
                <a:lnTo>
                  <a:pt x="2413" y="459"/>
                </a:lnTo>
                <a:lnTo>
                  <a:pt x="2255" y="514"/>
                </a:lnTo>
                <a:lnTo>
                  <a:pt x="2096" y="564"/>
                </a:lnTo>
                <a:lnTo>
                  <a:pt x="1936" y="607"/>
                </a:lnTo>
                <a:lnTo>
                  <a:pt x="1772" y="645"/>
                </a:lnTo>
                <a:lnTo>
                  <a:pt x="1608" y="676"/>
                </a:lnTo>
                <a:lnTo>
                  <a:pt x="1441" y="700"/>
                </a:lnTo>
                <a:lnTo>
                  <a:pt x="1274" y="719"/>
                </a:lnTo>
                <a:lnTo>
                  <a:pt x="1274" y="1831"/>
                </a:lnTo>
                <a:lnTo>
                  <a:pt x="1441" y="1850"/>
                </a:lnTo>
                <a:lnTo>
                  <a:pt x="1608" y="1874"/>
                </a:lnTo>
                <a:lnTo>
                  <a:pt x="1772" y="1905"/>
                </a:lnTo>
                <a:lnTo>
                  <a:pt x="1936" y="1943"/>
                </a:lnTo>
                <a:lnTo>
                  <a:pt x="2096" y="1986"/>
                </a:lnTo>
                <a:lnTo>
                  <a:pt x="2255" y="2034"/>
                </a:lnTo>
                <a:lnTo>
                  <a:pt x="2412" y="2091"/>
                </a:lnTo>
                <a:lnTo>
                  <a:pt x="2568" y="2152"/>
                </a:lnTo>
                <a:lnTo>
                  <a:pt x="2722" y="2219"/>
                </a:lnTo>
                <a:lnTo>
                  <a:pt x="2872" y="2293"/>
                </a:lnTo>
                <a:lnTo>
                  <a:pt x="3022" y="2373"/>
                </a:lnTo>
                <a:lnTo>
                  <a:pt x="3023" y="2373"/>
                </a:lnTo>
                <a:lnTo>
                  <a:pt x="3024" y="2374"/>
                </a:lnTo>
                <a:lnTo>
                  <a:pt x="3026" y="2373"/>
                </a:lnTo>
                <a:lnTo>
                  <a:pt x="3027" y="2372"/>
                </a:lnTo>
                <a:lnTo>
                  <a:pt x="3028" y="2371"/>
                </a:lnTo>
                <a:lnTo>
                  <a:pt x="3028" y="2370"/>
                </a:lnTo>
                <a:lnTo>
                  <a:pt x="3028" y="180"/>
                </a:lnTo>
                <a:lnTo>
                  <a:pt x="3028" y="179"/>
                </a:lnTo>
                <a:lnTo>
                  <a:pt x="3027" y="178"/>
                </a:lnTo>
                <a:lnTo>
                  <a:pt x="3026" y="177"/>
                </a:lnTo>
                <a:lnTo>
                  <a:pt x="3024" y="175"/>
                </a:lnTo>
                <a:close/>
                <a:moveTo>
                  <a:pt x="3026" y="0"/>
                </a:moveTo>
                <a:lnTo>
                  <a:pt x="3056" y="2"/>
                </a:lnTo>
                <a:lnTo>
                  <a:pt x="3087" y="11"/>
                </a:lnTo>
                <a:lnTo>
                  <a:pt x="3116" y="24"/>
                </a:lnTo>
                <a:lnTo>
                  <a:pt x="3141" y="43"/>
                </a:lnTo>
                <a:lnTo>
                  <a:pt x="3163" y="65"/>
                </a:lnTo>
                <a:lnTo>
                  <a:pt x="3181" y="90"/>
                </a:lnTo>
                <a:lnTo>
                  <a:pt x="3194" y="118"/>
                </a:lnTo>
                <a:lnTo>
                  <a:pt x="3202" y="148"/>
                </a:lnTo>
                <a:lnTo>
                  <a:pt x="3204" y="180"/>
                </a:lnTo>
                <a:lnTo>
                  <a:pt x="3204" y="767"/>
                </a:lnTo>
                <a:lnTo>
                  <a:pt x="3262" y="779"/>
                </a:lnTo>
                <a:lnTo>
                  <a:pt x="3316" y="795"/>
                </a:lnTo>
                <a:lnTo>
                  <a:pt x="3368" y="817"/>
                </a:lnTo>
                <a:lnTo>
                  <a:pt x="3417" y="845"/>
                </a:lnTo>
                <a:lnTo>
                  <a:pt x="3461" y="878"/>
                </a:lnTo>
                <a:lnTo>
                  <a:pt x="3503" y="916"/>
                </a:lnTo>
                <a:lnTo>
                  <a:pt x="3539" y="957"/>
                </a:lnTo>
                <a:lnTo>
                  <a:pt x="3571" y="1003"/>
                </a:lnTo>
                <a:lnTo>
                  <a:pt x="3599" y="1052"/>
                </a:lnTo>
                <a:lnTo>
                  <a:pt x="3620" y="1104"/>
                </a:lnTo>
                <a:lnTo>
                  <a:pt x="3637" y="1158"/>
                </a:lnTo>
                <a:lnTo>
                  <a:pt x="3647" y="1216"/>
                </a:lnTo>
                <a:lnTo>
                  <a:pt x="3650" y="1274"/>
                </a:lnTo>
                <a:lnTo>
                  <a:pt x="3647" y="1334"/>
                </a:lnTo>
                <a:lnTo>
                  <a:pt x="3637" y="1390"/>
                </a:lnTo>
                <a:lnTo>
                  <a:pt x="3620" y="1446"/>
                </a:lnTo>
                <a:lnTo>
                  <a:pt x="3599" y="1498"/>
                </a:lnTo>
                <a:lnTo>
                  <a:pt x="3571" y="1546"/>
                </a:lnTo>
                <a:lnTo>
                  <a:pt x="3539" y="1592"/>
                </a:lnTo>
                <a:lnTo>
                  <a:pt x="3503" y="1634"/>
                </a:lnTo>
                <a:lnTo>
                  <a:pt x="3461" y="1672"/>
                </a:lnTo>
                <a:lnTo>
                  <a:pt x="3417" y="1705"/>
                </a:lnTo>
                <a:lnTo>
                  <a:pt x="3368" y="1732"/>
                </a:lnTo>
                <a:lnTo>
                  <a:pt x="3316" y="1755"/>
                </a:lnTo>
                <a:lnTo>
                  <a:pt x="3262" y="1771"/>
                </a:lnTo>
                <a:lnTo>
                  <a:pt x="3204" y="1782"/>
                </a:lnTo>
                <a:lnTo>
                  <a:pt x="3204" y="2370"/>
                </a:lnTo>
                <a:lnTo>
                  <a:pt x="3202" y="2402"/>
                </a:lnTo>
                <a:lnTo>
                  <a:pt x="3194" y="2432"/>
                </a:lnTo>
                <a:lnTo>
                  <a:pt x="3181" y="2459"/>
                </a:lnTo>
                <a:lnTo>
                  <a:pt x="3163" y="2485"/>
                </a:lnTo>
                <a:lnTo>
                  <a:pt x="3141" y="2507"/>
                </a:lnTo>
                <a:lnTo>
                  <a:pt x="3116" y="2525"/>
                </a:lnTo>
                <a:lnTo>
                  <a:pt x="3086" y="2539"/>
                </a:lnTo>
                <a:lnTo>
                  <a:pt x="3055" y="2548"/>
                </a:lnTo>
                <a:lnTo>
                  <a:pt x="3024" y="2550"/>
                </a:lnTo>
                <a:lnTo>
                  <a:pt x="2994" y="2548"/>
                </a:lnTo>
                <a:lnTo>
                  <a:pt x="2964" y="2540"/>
                </a:lnTo>
                <a:lnTo>
                  <a:pt x="2935" y="2527"/>
                </a:lnTo>
                <a:lnTo>
                  <a:pt x="2797" y="2453"/>
                </a:lnTo>
                <a:lnTo>
                  <a:pt x="2657" y="2384"/>
                </a:lnTo>
                <a:lnTo>
                  <a:pt x="2514" y="2320"/>
                </a:lnTo>
                <a:lnTo>
                  <a:pt x="2369" y="2262"/>
                </a:lnTo>
                <a:lnTo>
                  <a:pt x="2223" y="2210"/>
                </a:lnTo>
                <a:lnTo>
                  <a:pt x="2075" y="2163"/>
                </a:lnTo>
                <a:lnTo>
                  <a:pt x="1926" y="2122"/>
                </a:lnTo>
                <a:lnTo>
                  <a:pt x="1774" y="2086"/>
                </a:lnTo>
                <a:lnTo>
                  <a:pt x="1621" y="2055"/>
                </a:lnTo>
                <a:lnTo>
                  <a:pt x="1467" y="2031"/>
                </a:lnTo>
                <a:lnTo>
                  <a:pt x="1312" y="2012"/>
                </a:lnTo>
                <a:lnTo>
                  <a:pt x="1664" y="2984"/>
                </a:lnTo>
                <a:lnTo>
                  <a:pt x="1671" y="3012"/>
                </a:lnTo>
                <a:lnTo>
                  <a:pt x="1675" y="3040"/>
                </a:lnTo>
                <a:lnTo>
                  <a:pt x="1672" y="3068"/>
                </a:lnTo>
                <a:lnTo>
                  <a:pt x="1667" y="3096"/>
                </a:lnTo>
                <a:lnTo>
                  <a:pt x="1657" y="3122"/>
                </a:lnTo>
                <a:lnTo>
                  <a:pt x="1641" y="3148"/>
                </a:lnTo>
                <a:lnTo>
                  <a:pt x="1624" y="3170"/>
                </a:lnTo>
                <a:lnTo>
                  <a:pt x="1602" y="3189"/>
                </a:lnTo>
                <a:lnTo>
                  <a:pt x="1578" y="3204"/>
                </a:lnTo>
                <a:lnTo>
                  <a:pt x="1552" y="3215"/>
                </a:lnTo>
                <a:lnTo>
                  <a:pt x="1524" y="3222"/>
                </a:lnTo>
                <a:lnTo>
                  <a:pt x="1495" y="3224"/>
                </a:lnTo>
                <a:lnTo>
                  <a:pt x="1084" y="3224"/>
                </a:lnTo>
                <a:lnTo>
                  <a:pt x="1053" y="3221"/>
                </a:lnTo>
                <a:lnTo>
                  <a:pt x="1022" y="3213"/>
                </a:lnTo>
                <a:lnTo>
                  <a:pt x="994" y="3200"/>
                </a:lnTo>
                <a:lnTo>
                  <a:pt x="969" y="3182"/>
                </a:lnTo>
                <a:lnTo>
                  <a:pt x="948" y="3160"/>
                </a:lnTo>
                <a:lnTo>
                  <a:pt x="929" y="3134"/>
                </a:lnTo>
                <a:lnTo>
                  <a:pt x="916" y="3106"/>
                </a:lnTo>
                <a:lnTo>
                  <a:pt x="507" y="1975"/>
                </a:lnTo>
                <a:lnTo>
                  <a:pt x="470" y="1956"/>
                </a:lnTo>
                <a:lnTo>
                  <a:pt x="438" y="1932"/>
                </a:lnTo>
                <a:lnTo>
                  <a:pt x="409" y="1903"/>
                </a:lnTo>
                <a:lnTo>
                  <a:pt x="385" y="1871"/>
                </a:lnTo>
                <a:lnTo>
                  <a:pt x="366" y="1835"/>
                </a:lnTo>
                <a:lnTo>
                  <a:pt x="352" y="1797"/>
                </a:lnTo>
                <a:lnTo>
                  <a:pt x="344" y="1755"/>
                </a:lnTo>
                <a:lnTo>
                  <a:pt x="229" y="1755"/>
                </a:lnTo>
                <a:lnTo>
                  <a:pt x="191" y="1752"/>
                </a:lnTo>
                <a:lnTo>
                  <a:pt x="156" y="1743"/>
                </a:lnTo>
                <a:lnTo>
                  <a:pt x="124" y="1729"/>
                </a:lnTo>
                <a:lnTo>
                  <a:pt x="94" y="1710"/>
                </a:lnTo>
                <a:lnTo>
                  <a:pt x="67" y="1688"/>
                </a:lnTo>
                <a:lnTo>
                  <a:pt x="44" y="1662"/>
                </a:lnTo>
                <a:lnTo>
                  <a:pt x="25" y="1632"/>
                </a:lnTo>
                <a:lnTo>
                  <a:pt x="12" y="1598"/>
                </a:lnTo>
                <a:lnTo>
                  <a:pt x="3" y="1563"/>
                </a:lnTo>
                <a:lnTo>
                  <a:pt x="0" y="1527"/>
                </a:lnTo>
                <a:lnTo>
                  <a:pt x="0" y="1023"/>
                </a:lnTo>
                <a:lnTo>
                  <a:pt x="3" y="987"/>
                </a:lnTo>
                <a:lnTo>
                  <a:pt x="12" y="951"/>
                </a:lnTo>
                <a:lnTo>
                  <a:pt x="25" y="919"/>
                </a:lnTo>
                <a:lnTo>
                  <a:pt x="44" y="888"/>
                </a:lnTo>
                <a:lnTo>
                  <a:pt x="67" y="862"/>
                </a:lnTo>
                <a:lnTo>
                  <a:pt x="94" y="839"/>
                </a:lnTo>
                <a:lnTo>
                  <a:pt x="124" y="821"/>
                </a:lnTo>
                <a:lnTo>
                  <a:pt x="156" y="806"/>
                </a:lnTo>
                <a:lnTo>
                  <a:pt x="191" y="797"/>
                </a:lnTo>
                <a:lnTo>
                  <a:pt x="229" y="795"/>
                </a:lnTo>
                <a:lnTo>
                  <a:pt x="344" y="795"/>
                </a:lnTo>
                <a:lnTo>
                  <a:pt x="352" y="755"/>
                </a:lnTo>
                <a:lnTo>
                  <a:pt x="365" y="717"/>
                </a:lnTo>
                <a:lnTo>
                  <a:pt x="384" y="682"/>
                </a:lnTo>
                <a:lnTo>
                  <a:pt x="406" y="650"/>
                </a:lnTo>
                <a:lnTo>
                  <a:pt x="434" y="623"/>
                </a:lnTo>
                <a:lnTo>
                  <a:pt x="465" y="598"/>
                </a:lnTo>
                <a:lnTo>
                  <a:pt x="499" y="578"/>
                </a:lnTo>
                <a:lnTo>
                  <a:pt x="536" y="564"/>
                </a:lnTo>
                <a:lnTo>
                  <a:pt x="576" y="555"/>
                </a:lnTo>
                <a:lnTo>
                  <a:pt x="617" y="552"/>
                </a:lnTo>
                <a:lnTo>
                  <a:pt x="622" y="552"/>
                </a:lnTo>
                <a:lnTo>
                  <a:pt x="633" y="552"/>
                </a:lnTo>
                <a:lnTo>
                  <a:pt x="651" y="552"/>
                </a:lnTo>
                <a:lnTo>
                  <a:pt x="676" y="552"/>
                </a:lnTo>
                <a:lnTo>
                  <a:pt x="705" y="552"/>
                </a:lnTo>
                <a:lnTo>
                  <a:pt x="739" y="552"/>
                </a:lnTo>
                <a:lnTo>
                  <a:pt x="775" y="551"/>
                </a:lnTo>
                <a:lnTo>
                  <a:pt x="815" y="551"/>
                </a:lnTo>
                <a:lnTo>
                  <a:pt x="856" y="551"/>
                </a:lnTo>
                <a:lnTo>
                  <a:pt x="898" y="551"/>
                </a:lnTo>
                <a:lnTo>
                  <a:pt x="940" y="551"/>
                </a:lnTo>
                <a:lnTo>
                  <a:pt x="982" y="551"/>
                </a:lnTo>
                <a:lnTo>
                  <a:pt x="1022" y="549"/>
                </a:lnTo>
                <a:lnTo>
                  <a:pt x="1059" y="549"/>
                </a:lnTo>
                <a:lnTo>
                  <a:pt x="1093" y="549"/>
                </a:lnTo>
                <a:lnTo>
                  <a:pt x="1123" y="549"/>
                </a:lnTo>
                <a:lnTo>
                  <a:pt x="1147" y="549"/>
                </a:lnTo>
                <a:lnTo>
                  <a:pt x="1166" y="549"/>
                </a:lnTo>
                <a:lnTo>
                  <a:pt x="1178" y="549"/>
                </a:lnTo>
                <a:lnTo>
                  <a:pt x="1183" y="548"/>
                </a:lnTo>
                <a:lnTo>
                  <a:pt x="1352" y="533"/>
                </a:lnTo>
                <a:lnTo>
                  <a:pt x="1519" y="511"/>
                </a:lnTo>
                <a:lnTo>
                  <a:pt x="1683" y="482"/>
                </a:lnTo>
                <a:lnTo>
                  <a:pt x="1847" y="447"/>
                </a:lnTo>
                <a:lnTo>
                  <a:pt x="2009" y="406"/>
                </a:lnTo>
                <a:lnTo>
                  <a:pt x="2169" y="357"/>
                </a:lnTo>
                <a:lnTo>
                  <a:pt x="2326" y="303"/>
                </a:lnTo>
                <a:lnTo>
                  <a:pt x="2482" y="242"/>
                </a:lnTo>
                <a:lnTo>
                  <a:pt x="2636" y="175"/>
                </a:lnTo>
                <a:lnTo>
                  <a:pt x="2786" y="102"/>
                </a:lnTo>
                <a:lnTo>
                  <a:pt x="2935" y="23"/>
                </a:lnTo>
                <a:lnTo>
                  <a:pt x="2964" y="9"/>
                </a:lnTo>
                <a:lnTo>
                  <a:pt x="2995" y="2"/>
                </a:lnTo>
                <a:lnTo>
                  <a:pt x="3026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4CD1836-18C8-E71F-F969-E6132C2B74FE}"/>
              </a:ext>
            </a:extLst>
          </p:cNvPr>
          <p:cNvGrpSpPr/>
          <p:nvPr userDrawn="1"/>
        </p:nvGrpSpPr>
        <p:grpSpPr>
          <a:xfrm>
            <a:off x="11312844" y="2753678"/>
            <a:ext cx="444500" cy="439738"/>
            <a:chOff x="2587625" y="4291013"/>
            <a:chExt cx="444500" cy="439738"/>
          </a:xfrm>
          <a:solidFill>
            <a:schemeClr val="tx1"/>
          </a:solidFill>
        </p:grpSpPr>
        <p:sp>
          <p:nvSpPr>
            <p:cNvPr id="135" name="Freeform 290">
              <a:extLst>
                <a:ext uri="{FF2B5EF4-FFF2-40B4-BE49-F238E27FC236}">
                  <a16:creationId xmlns:a16="http://schemas.microsoft.com/office/drawing/2014/main" id="{8B401CB8-966D-1C3F-7B44-5889B71B52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0825" y="4491038"/>
              <a:ext cx="241300" cy="239713"/>
            </a:xfrm>
            <a:custGeom>
              <a:avLst/>
              <a:gdLst>
                <a:gd name="T0" fmla="*/ 582 w 1676"/>
                <a:gd name="T1" fmla="*/ 282 h 1813"/>
                <a:gd name="T2" fmla="*/ 453 w 1676"/>
                <a:gd name="T3" fmla="*/ 343 h 1813"/>
                <a:gd name="T4" fmla="*/ 344 w 1676"/>
                <a:gd name="T5" fmla="*/ 449 h 1813"/>
                <a:gd name="T6" fmla="*/ 274 w 1676"/>
                <a:gd name="T7" fmla="*/ 582 h 1813"/>
                <a:gd name="T8" fmla="*/ 246 w 1676"/>
                <a:gd name="T9" fmla="*/ 729 h 1813"/>
                <a:gd name="T10" fmla="*/ 260 w 1676"/>
                <a:gd name="T11" fmla="*/ 878 h 1813"/>
                <a:gd name="T12" fmla="*/ 316 w 1676"/>
                <a:gd name="T13" fmla="*/ 1018 h 1813"/>
                <a:gd name="T14" fmla="*/ 414 w 1676"/>
                <a:gd name="T15" fmla="*/ 1136 h 1813"/>
                <a:gd name="T16" fmla="*/ 538 w 1676"/>
                <a:gd name="T17" fmla="*/ 1212 h 1813"/>
                <a:gd name="T18" fmla="*/ 673 w 1676"/>
                <a:gd name="T19" fmla="*/ 1242 h 1813"/>
                <a:gd name="T20" fmla="*/ 811 w 1676"/>
                <a:gd name="T21" fmla="*/ 1227 h 1813"/>
                <a:gd name="T22" fmla="*/ 941 w 1676"/>
                <a:gd name="T23" fmla="*/ 1166 h 1813"/>
                <a:gd name="T24" fmla="*/ 1049 w 1676"/>
                <a:gd name="T25" fmla="*/ 1061 h 1813"/>
                <a:gd name="T26" fmla="*/ 1119 w 1676"/>
                <a:gd name="T27" fmla="*/ 927 h 1813"/>
                <a:gd name="T28" fmla="*/ 1147 w 1676"/>
                <a:gd name="T29" fmla="*/ 779 h 1813"/>
                <a:gd name="T30" fmla="*/ 1133 w 1676"/>
                <a:gd name="T31" fmla="*/ 630 h 1813"/>
                <a:gd name="T32" fmla="*/ 1077 w 1676"/>
                <a:gd name="T33" fmla="*/ 491 h 1813"/>
                <a:gd name="T34" fmla="*/ 980 w 1676"/>
                <a:gd name="T35" fmla="*/ 374 h 1813"/>
                <a:gd name="T36" fmla="*/ 855 w 1676"/>
                <a:gd name="T37" fmla="*/ 298 h 1813"/>
                <a:gd name="T38" fmla="*/ 720 w 1676"/>
                <a:gd name="T39" fmla="*/ 267 h 1813"/>
                <a:gd name="T40" fmla="*/ 781 w 1676"/>
                <a:gd name="T41" fmla="*/ 5 h 1813"/>
                <a:gd name="T42" fmla="*/ 946 w 1676"/>
                <a:gd name="T43" fmla="*/ 49 h 1813"/>
                <a:gd name="T44" fmla="*/ 1099 w 1676"/>
                <a:gd name="T45" fmla="*/ 137 h 1813"/>
                <a:gd name="T46" fmla="*/ 1230 w 1676"/>
                <a:gd name="T47" fmla="*/ 267 h 1813"/>
                <a:gd name="T48" fmla="*/ 1324 w 1676"/>
                <a:gd name="T49" fmla="*/ 424 h 1813"/>
                <a:gd name="T50" fmla="*/ 1378 w 1676"/>
                <a:gd name="T51" fmla="*/ 596 h 1813"/>
                <a:gd name="T52" fmla="*/ 1393 w 1676"/>
                <a:gd name="T53" fmla="*/ 775 h 1813"/>
                <a:gd name="T54" fmla="*/ 1368 w 1676"/>
                <a:gd name="T55" fmla="*/ 953 h 1813"/>
                <a:gd name="T56" fmla="*/ 1603 w 1676"/>
                <a:gd name="T57" fmla="*/ 1363 h 1813"/>
                <a:gd name="T58" fmla="*/ 1656 w 1676"/>
                <a:gd name="T59" fmla="*/ 1449 h 1813"/>
                <a:gd name="T60" fmla="*/ 1676 w 1676"/>
                <a:gd name="T61" fmla="*/ 1550 h 1813"/>
                <a:gd name="T62" fmla="*/ 1656 w 1676"/>
                <a:gd name="T63" fmla="*/ 1651 h 1813"/>
                <a:gd name="T64" fmla="*/ 1603 w 1676"/>
                <a:gd name="T65" fmla="*/ 1737 h 1813"/>
                <a:gd name="T66" fmla="*/ 1515 w 1676"/>
                <a:gd name="T67" fmla="*/ 1798 h 1813"/>
                <a:gd name="T68" fmla="*/ 1414 w 1676"/>
                <a:gd name="T69" fmla="*/ 1813 h 1813"/>
                <a:gd name="T70" fmla="*/ 1316 w 1676"/>
                <a:gd name="T71" fmla="*/ 1783 h 1813"/>
                <a:gd name="T72" fmla="*/ 986 w 1676"/>
                <a:gd name="T73" fmla="*/ 1441 h 1813"/>
                <a:gd name="T74" fmla="*/ 826 w 1676"/>
                <a:gd name="T75" fmla="*/ 1496 h 1813"/>
                <a:gd name="T76" fmla="*/ 660 w 1676"/>
                <a:gd name="T77" fmla="*/ 1508 h 1813"/>
                <a:gd name="T78" fmla="*/ 496 w 1676"/>
                <a:gd name="T79" fmla="*/ 1477 h 1813"/>
                <a:gd name="T80" fmla="*/ 341 w 1676"/>
                <a:gd name="T81" fmla="*/ 1404 h 1813"/>
                <a:gd name="T82" fmla="*/ 204 w 1676"/>
                <a:gd name="T83" fmla="*/ 1289 h 1813"/>
                <a:gd name="T84" fmla="*/ 95 w 1676"/>
                <a:gd name="T85" fmla="*/ 1137 h 1813"/>
                <a:gd name="T86" fmla="*/ 27 w 1676"/>
                <a:gd name="T87" fmla="*/ 966 h 1813"/>
                <a:gd name="T88" fmla="*/ 0 w 1676"/>
                <a:gd name="T89" fmla="*/ 785 h 1813"/>
                <a:gd name="T90" fmla="*/ 13 w 1676"/>
                <a:gd name="T91" fmla="*/ 602 h 1813"/>
                <a:gd name="T92" fmla="*/ 67 w 1676"/>
                <a:gd name="T93" fmla="*/ 427 h 1813"/>
                <a:gd name="T94" fmla="*/ 162 w 1676"/>
                <a:gd name="T95" fmla="*/ 268 h 1813"/>
                <a:gd name="T96" fmla="*/ 294 w 1676"/>
                <a:gd name="T97" fmla="*/ 137 h 1813"/>
                <a:gd name="T98" fmla="*/ 447 w 1676"/>
                <a:gd name="T99" fmla="*/ 49 h 1813"/>
                <a:gd name="T100" fmla="*/ 612 w 1676"/>
                <a:gd name="T101" fmla="*/ 5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6" h="1813">
                  <a:moveTo>
                    <a:pt x="673" y="267"/>
                  </a:moveTo>
                  <a:lnTo>
                    <a:pt x="627" y="272"/>
                  </a:lnTo>
                  <a:lnTo>
                    <a:pt x="582" y="282"/>
                  </a:lnTo>
                  <a:lnTo>
                    <a:pt x="538" y="298"/>
                  </a:lnTo>
                  <a:lnTo>
                    <a:pt x="495" y="317"/>
                  </a:lnTo>
                  <a:lnTo>
                    <a:pt x="453" y="343"/>
                  </a:lnTo>
                  <a:lnTo>
                    <a:pt x="414" y="374"/>
                  </a:lnTo>
                  <a:lnTo>
                    <a:pt x="377" y="409"/>
                  </a:lnTo>
                  <a:lnTo>
                    <a:pt x="344" y="449"/>
                  </a:lnTo>
                  <a:lnTo>
                    <a:pt x="316" y="491"/>
                  </a:lnTo>
                  <a:lnTo>
                    <a:pt x="293" y="536"/>
                  </a:lnTo>
                  <a:lnTo>
                    <a:pt x="274" y="582"/>
                  </a:lnTo>
                  <a:lnTo>
                    <a:pt x="260" y="630"/>
                  </a:lnTo>
                  <a:lnTo>
                    <a:pt x="251" y="679"/>
                  </a:lnTo>
                  <a:lnTo>
                    <a:pt x="246" y="729"/>
                  </a:lnTo>
                  <a:lnTo>
                    <a:pt x="246" y="779"/>
                  </a:lnTo>
                  <a:lnTo>
                    <a:pt x="251" y="829"/>
                  </a:lnTo>
                  <a:lnTo>
                    <a:pt x="260" y="878"/>
                  </a:lnTo>
                  <a:lnTo>
                    <a:pt x="274" y="927"/>
                  </a:lnTo>
                  <a:lnTo>
                    <a:pt x="293" y="974"/>
                  </a:lnTo>
                  <a:lnTo>
                    <a:pt x="316" y="1018"/>
                  </a:lnTo>
                  <a:lnTo>
                    <a:pt x="344" y="1061"/>
                  </a:lnTo>
                  <a:lnTo>
                    <a:pt x="377" y="1100"/>
                  </a:lnTo>
                  <a:lnTo>
                    <a:pt x="414" y="1136"/>
                  </a:lnTo>
                  <a:lnTo>
                    <a:pt x="453" y="1166"/>
                  </a:lnTo>
                  <a:lnTo>
                    <a:pt x="495" y="1191"/>
                  </a:lnTo>
                  <a:lnTo>
                    <a:pt x="538" y="1212"/>
                  </a:lnTo>
                  <a:lnTo>
                    <a:pt x="582" y="1227"/>
                  </a:lnTo>
                  <a:lnTo>
                    <a:pt x="627" y="1237"/>
                  </a:lnTo>
                  <a:lnTo>
                    <a:pt x="673" y="1242"/>
                  </a:lnTo>
                  <a:lnTo>
                    <a:pt x="720" y="1242"/>
                  </a:lnTo>
                  <a:lnTo>
                    <a:pt x="766" y="1237"/>
                  </a:lnTo>
                  <a:lnTo>
                    <a:pt x="811" y="1227"/>
                  </a:lnTo>
                  <a:lnTo>
                    <a:pt x="855" y="1212"/>
                  </a:lnTo>
                  <a:lnTo>
                    <a:pt x="898" y="1191"/>
                  </a:lnTo>
                  <a:lnTo>
                    <a:pt x="941" y="1166"/>
                  </a:lnTo>
                  <a:lnTo>
                    <a:pt x="980" y="1136"/>
                  </a:lnTo>
                  <a:lnTo>
                    <a:pt x="1016" y="1100"/>
                  </a:lnTo>
                  <a:lnTo>
                    <a:pt x="1049" y="1061"/>
                  </a:lnTo>
                  <a:lnTo>
                    <a:pt x="1077" y="1018"/>
                  </a:lnTo>
                  <a:lnTo>
                    <a:pt x="1100" y="974"/>
                  </a:lnTo>
                  <a:lnTo>
                    <a:pt x="1119" y="927"/>
                  </a:lnTo>
                  <a:lnTo>
                    <a:pt x="1133" y="878"/>
                  </a:lnTo>
                  <a:lnTo>
                    <a:pt x="1142" y="829"/>
                  </a:lnTo>
                  <a:lnTo>
                    <a:pt x="1147" y="779"/>
                  </a:lnTo>
                  <a:lnTo>
                    <a:pt x="1147" y="729"/>
                  </a:lnTo>
                  <a:lnTo>
                    <a:pt x="1142" y="679"/>
                  </a:lnTo>
                  <a:lnTo>
                    <a:pt x="1133" y="630"/>
                  </a:lnTo>
                  <a:lnTo>
                    <a:pt x="1119" y="582"/>
                  </a:lnTo>
                  <a:lnTo>
                    <a:pt x="1100" y="536"/>
                  </a:lnTo>
                  <a:lnTo>
                    <a:pt x="1077" y="491"/>
                  </a:lnTo>
                  <a:lnTo>
                    <a:pt x="1049" y="449"/>
                  </a:lnTo>
                  <a:lnTo>
                    <a:pt x="1016" y="409"/>
                  </a:lnTo>
                  <a:lnTo>
                    <a:pt x="980" y="374"/>
                  </a:lnTo>
                  <a:lnTo>
                    <a:pt x="941" y="343"/>
                  </a:lnTo>
                  <a:lnTo>
                    <a:pt x="898" y="317"/>
                  </a:lnTo>
                  <a:lnTo>
                    <a:pt x="855" y="298"/>
                  </a:lnTo>
                  <a:lnTo>
                    <a:pt x="811" y="282"/>
                  </a:lnTo>
                  <a:lnTo>
                    <a:pt x="766" y="272"/>
                  </a:lnTo>
                  <a:lnTo>
                    <a:pt x="720" y="267"/>
                  </a:lnTo>
                  <a:lnTo>
                    <a:pt x="673" y="267"/>
                  </a:lnTo>
                  <a:close/>
                  <a:moveTo>
                    <a:pt x="725" y="0"/>
                  </a:moveTo>
                  <a:lnTo>
                    <a:pt x="781" y="5"/>
                  </a:lnTo>
                  <a:lnTo>
                    <a:pt x="837" y="15"/>
                  </a:lnTo>
                  <a:lnTo>
                    <a:pt x="892" y="29"/>
                  </a:lnTo>
                  <a:lnTo>
                    <a:pt x="946" y="49"/>
                  </a:lnTo>
                  <a:lnTo>
                    <a:pt x="999" y="74"/>
                  </a:lnTo>
                  <a:lnTo>
                    <a:pt x="1050" y="103"/>
                  </a:lnTo>
                  <a:lnTo>
                    <a:pt x="1099" y="137"/>
                  </a:lnTo>
                  <a:lnTo>
                    <a:pt x="1145" y="176"/>
                  </a:lnTo>
                  <a:lnTo>
                    <a:pt x="1190" y="219"/>
                  </a:lnTo>
                  <a:lnTo>
                    <a:pt x="1230" y="267"/>
                  </a:lnTo>
                  <a:lnTo>
                    <a:pt x="1266" y="317"/>
                  </a:lnTo>
                  <a:lnTo>
                    <a:pt x="1297" y="369"/>
                  </a:lnTo>
                  <a:lnTo>
                    <a:pt x="1324" y="424"/>
                  </a:lnTo>
                  <a:lnTo>
                    <a:pt x="1346" y="479"/>
                  </a:lnTo>
                  <a:lnTo>
                    <a:pt x="1364" y="537"/>
                  </a:lnTo>
                  <a:lnTo>
                    <a:pt x="1378" y="596"/>
                  </a:lnTo>
                  <a:lnTo>
                    <a:pt x="1387" y="655"/>
                  </a:lnTo>
                  <a:lnTo>
                    <a:pt x="1392" y="715"/>
                  </a:lnTo>
                  <a:lnTo>
                    <a:pt x="1393" y="775"/>
                  </a:lnTo>
                  <a:lnTo>
                    <a:pt x="1389" y="835"/>
                  </a:lnTo>
                  <a:lnTo>
                    <a:pt x="1381" y="895"/>
                  </a:lnTo>
                  <a:lnTo>
                    <a:pt x="1368" y="953"/>
                  </a:lnTo>
                  <a:lnTo>
                    <a:pt x="1351" y="1011"/>
                  </a:lnTo>
                  <a:lnTo>
                    <a:pt x="1330" y="1067"/>
                  </a:lnTo>
                  <a:lnTo>
                    <a:pt x="1603" y="1363"/>
                  </a:lnTo>
                  <a:lnTo>
                    <a:pt x="1625" y="1389"/>
                  </a:lnTo>
                  <a:lnTo>
                    <a:pt x="1642" y="1419"/>
                  </a:lnTo>
                  <a:lnTo>
                    <a:pt x="1656" y="1449"/>
                  </a:lnTo>
                  <a:lnTo>
                    <a:pt x="1668" y="1482"/>
                  </a:lnTo>
                  <a:lnTo>
                    <a:pt x="1674" y="1515"/>
                  </a:lnTo>
                  <a:lnTo>
                    <a:pt x="1676" y="1550"/>
                  </a:lnTo>
                  <a:lnTo>
                    <a:pt x="1674" y="1585"/>
                  </a:lnTo>
                  <a:lnTo>
                    <a:pt x="1668" y="1619"/>
                  </a:lnTo>
                  <a:lnTo>
                    <a:pt x="1656" y="1651"/>
                  </a:lnTo>
                  <a:lnTo>
                    <a:pt x="1642" y="1682"/>
                  </a:lnTo>
                  <a:lnTo>
                    <a:pt x="1625" y="1711"/>
                  </a:lnTo>
                  <a:lnTo>
                    <a:pt x="1603" y="1737"/>
                  </a:lnTo>
                  <a:lnTo>
                    <a:pt x="1576" y="1762"/>
                  </a:lnTo>
                  <a:lnTo>
                    <a:pt x="1547" y="1783"/>
                  </a:lnTo>
                  <a:lnTo>
                    <a:pt x="1515" y="1798"/>
                  </a:lnTo>
                  <a:lnTo>
                    <a:pt x="1482" y="1809"/>
                  </a:lnTo>
                  <a:lnTo>
                    <a:pt x="1449" y="1813"/>
                  </a:lnTo>
                  <a:lnTo>
                    <a:pt x="1414" y="1813"/>
                  </a:lnTo>
                  <a:lnTo>
                    <a:pt x="1380" y="1809"/>
                  </a:lnTo>
                  <a:lnTo>
                    <a:pt x="1347" y="1798"/>
                  </a:lnTo>
                  <a:lnTo>
                    <a:pt x="1316" y="1783"/>
                  </a:lnTo>
                  <a:lnTo>
                    <a:pt x="1286" y="1762"/>
                  </a:lnTo>
                  <a:lnTo>
                    <a:pt x="1259" y="1737"/>
                  </a:lnTo>
                  <a:lnTo>
                    <a:pt x="986" y="1441"/>
                  </a:lnTo>
                  <a:lnTo>
                    <a:pt x="934" y="1464"/>
                  </a:lnTo>
                  <a:lnTo>
                    <a:pt x="880" y="1483"/>
                  </a:lnTo>
                  <a:lnTo>
                    <a:pt x="826" y="1496"/>
                  </a:lnTo>
                  <a:lnTo>
                    <a:pt x="771" y="1504"/>
                  </a:lnTo>
                  <a:lnTo>
                    <a:pt x="716" y="1509"/>
                  </a:lnTo>
                  <a:lnTo>
                    <a:pt x="660" y="1508"/>
                  </a:lnTo>
                  <a:lnTo>
                    <a:pt x="605" y="1503"/>
                  </a:lnTo>
                  <a:lnTo>
                    <a:pt x="550" y="1493"/>
                  </a:lnTo>
                  <a:lnTo>
                    <a:pt x="496" y="1477"/>
                  </a:lnTo>
                  <a:lnTo>
                    <a:pt x="443" y="1458"/>
                  </a:lnTo>
                  <a:lnTo>
                    <a:pt x="391" y="1434"/>
                  </a:lnTo>
                  <a:lnTo>
                    <a:pt x="341" y="1404"/>
                  </a:lnTo>
                  <a:lnTo>
                    <a:pt x="293" y="1371"/>
                  </a:lnTo>
                  <a:lnTo>
                    <a:pt x="247" y="1332"/>
                  </a:lnTo>
                  <a:lnTo>
                    <a:pt x="204" y="1289"/>
                  </a:lnTo>
                  <a:lnTo>
                    <a:pt x="162" y="1240"/>
                  </a:lnTo>
                  <a:lnTo>
                    <a:pt x="126" y="1190"/>
                  </a:lnTo>
                  <a:lnTo>
                    <a:pt x="95" y="1137"/>
                  </a:lnTo>
                  <a:lnTo>
                    <a:pt x="68" y="1082"/>
                  </a:lnTo>
                  <a:lnTo>
                    <a:pt x="45" y="1024"/>
                  </a:lnTo>
                  <a:lnTo>
                    <a:pt x="27" y="966"/>
                  </a:lnTo>
                  <a:lnTo>
                    <a:pt x="13" y="906"/>
                  </a:lnTo>
                  <a:lnTo>
                    <a:pt x="4" y="846"/>
                  </a:lnTo>
                  <a:lnTo>
                    <a:pt x="0" y="785"/>
                  </a:lnTo>
                  <a:lnTo>
                    <a:pt x="0" y="724"/>
                  </a:lnTo>
                  <a:lnTo>
                    <a:pt x="4" y="663"/>
                  </a:lnTo>
                  <a:lnTo>
                    <a:pt x="13" y="602"/>
                  </a:lnTo>
                  <a:lnTo>
                    <a:pt x="27" y="543"/>
                  </a:lnTo>
                  <a:lnTo>
                    <a:pt x="45" y="485"/>
                  </a:lnTo>
                  <a:lnTo>
                    <a:pt x="67" y="427"/>
                  </a:lnTo>
                  <a:lnTo>
                    <a:pt x="94" y="373"/>
                  </a:lnTo>
                  <a:lnTo>
                    <a:pt x="126" y="319"/>
                  </a:lnTo>
                  <a:lnTo>
                    <a:pt x="162" y="268"/>
                  </a:lnTo>
                  <a:lnTo>
                    <a:pt x="203" y="220"/>
                  </a:lnTo>
                  <a:lnTo>
                    <a:pt x="247" y="176"/>
                  </a:lnTo>
                  <a:lnTo>
                    <a:pt x="294" y="137"/>
                  </a:lnTo>
                  <a:lnTo>
                    <a:pt x="343" y="103"/>
                  </a:lnTo>
                  <a:lnTo>
                    <a:pt x="394" y="74"/>
                  </a:lnTo>
                  <a:lnTo>
                    <a:pt x="447" y="49"/>
                  </a:lnTo>
                  <a:lnTo>
                    <a:pt x="501" y="29"/>
                  </a:lnTo>
                  <a:lnTo>
                    <a:pt x="556" y="15"/>
                  </a:lnTo>
                  <a:lnTo>
                    <a:pt x="612" y="5"/>
                  </a:lnTo>
                  <a:lnTo>
                    <a:pt x="668" y="0"/>
                  </a:lnTo>
                  <a:lnTo>
                    <a:pt x="7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91">
              <a:extLst>
                <a:ext uri="{FF2B5EF4-FFF2-40B4-BE49-F238E27FC236}">
                  <a16:creationId xmlns:a16="http://schemas.microsoft.com/office/drawing/2014/main" id="{681BE481-E997-A987-9D0D-51DC3B42B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463" y="4335463"/>
              <a:ext cx="217488" cy="274638"/>
            </a:xfrm>
            <a:custGeom>
              <a:avLst/>
              <a:gdLst>
                <a:gd name="T0" fmla="*/ 459 w 1508"/>
                <a:gd name="T1" fmla="*/ 30 h 2083"/>
                <a:gd name="T2" fmla="*/ 619 w 1508"/>
                <a:gd name="T3" fmla="*/ 254 h 2083"/>
                <a:gd name="T4" fmla="*/ 841 w 1508"/>
                <a:gd name="T5" fmla="*/ 542 h 2083"/>
                <a:gd name="T6" fmla="*/ 960 w 1508"/>
                <a:gd name="T7" fmla="*/ 441 h 2083"/>
                <a:gd name="T8" fmla="*/ 1249 w 1508"/>
                <a:gd name="T9" fmla="*/ 400 h 2083"/>
                <a:gd name="T10" fmla="*/ 1340 w 1508"/>
                <a:gd name="T11" fmla="*/ 564 h 2083"/>
                <a:gd name="T12" fmla="*/ 1411 w 1508"/>
                <a:gd name="T13" fmla="*/ 741 h 2083"/>
                <a:gd name="T14" fmla="*/ 1464 w 1508"/>
                <a:gd name="T15" fmla="*/ 927 h 2083"/>
                <a:gd name="T16" fmla="*/ 1497 w 1508"/>
                <a:gd name="T17" fmla="*/ 1121 h 2083"/>
                <a:gd name="T18" fmla="*/ 1508 w 1508"/>
                <a:gd name="T19" fmla="*/ 1322 h 2083"/>
                <a:gd name="T20" fmla="*/ 1497 w 1508"/>
                <a:gd name="T21" fmla="*/ 1526 h 2083"/>
                <a:gd name="T22" fmla="*/ 1463 w 1508"/>
                <a:gd name="T23" fmla="*/ 1720 h 2083"/>
                <a:gd name="T24" fmla="*/ 1409 w 1508"/>
                <a:gd name="T25" fmla="*/ 1907 h 2083"/>
                <a:gd name="T26" fmla="*/ 1337 w 1508"/>
                <a:gd name="T27" fmla="*/ 2083 h 2083"/>
                <a:gd name="T28" fmla="*/ 1349 w 1508"/>
                <a:gd name="T29" fmla="*/ 1945 h 2083"/>
                <a:gd name="T30" fmla="*/ 1341 w 1508"/>
                <a:gd name="T31" fmla="*/ 1808 h 2083"/>
                <a:gd name="T32" fmla="*/ 1313 w 1508"/>
                <a:gd name="T33" fmla="*/ 1675 h 2083"/>
                <a:gd name="T34" fmla="*/ 1266 w 1508"/>
                <a:gd name="T35" fmla="*/ 1547 h 2083"/>
                <a:gd name="T36" fmla="*/ 1201 w 1508"/>
                <a:gd name="T37" fmla="*/ 1429 h 2083"/>
                <a:gd name="T38" fmla="*/ 1117 w 1508"/>
                <a:gd name="T39" fmla="*/ 1321 h 2083"/>
                <a:gd name="T40" fmla="*/ 1021 w 1508"/>
                <a:gd name="T41" fmla="*/ 1233 h 2083"/>
                <a:gd name="T42" fmla="*/ 915 w 1508"/>
                <a:gd name="T43" fmla="*/ 1162 h 2083"/>
                <a:gd name="T44" fmla="*/ 801 w 1508"/>
                <a:gd name="T45" fmla="*/ 1111 h 2083"/>
                <a:gd name="T46" fmla="*/ 680 w 1508"/>
                <a:gd name="T47" fmla="*/ 1080 h 2083"/>
                <a:gd name="T48" fmla="*/ 554 w 1508"/>
                <a:gd name="T49" fmla="*/ 1069 h 2083"/>
                <a:gd name="T50" fmla="*/ 416 w 1508"/>
                <a:gd name="T51" fmla="*/ 1082 h 2083"/>
                <a:gd name="T52" fmla="*/ 283 w 1508"/>
                <a:gd name="T53" fmla="*/ 1120 h 2083"/>
                <a:gd name="T54" fmla="*/ 160 w 1508"/>
                <a:gd name="T55" fmla="*/ 1182 h 2083"/>
                <a:gd name="T56" fmla="*/ 591 w 1508"/>
                <a:gd name="T57" fmla="*/ 812 h 2083"/>
                <a:gd name="T58" fmla="*/ 751 w 1508"/>
                <a:gd name="T59" fmla="*/ 755 h 2083"/>
                <a:gd name="T60" fmla="*/ 500 w 1508"/>
                <a:gd name="T61" fmla="*/ 407 h 2083"/>
                <a:gd name="T62" fmla="*/ 338 w 1508"/>
                <a:gd name="T63" fmla="*/ 367 h 2083"/>
                <a:gd name="T64" fmla="*/ 175 w 1508"/>
                <a:gd name="T65" fmla="*/ 519 h 2083"/>
                <a:gd name="T66" fmla="*/ 0 w 1508"/>
                <a:gd name="T67" fmla="*/ 375 h 2083"/>
                <a:gd name="T68" fmla="*/ 166 w 1508"/>
                <a:gd name="T69" fmla="*/ 151 h 2083"/>
                <a:gd name="T70" fmla="*/ 287 w 1508"/>
                <a:gd name="T71" fmla="*/ 289 h 2083"/>
                <a:gd name="T72" fmla="*/ 445 w 1508"/>
                <a:gd name="T73" fmla="*/ 351 h 2083"/>
                <a:gd name="T74" fmla="*/ 453 w 1508"/>
                <a:gd name="T75" fmla="*/ 220 h 2083"/>
                <a:gd name="T76" fmla="*/ 316 w 1508"/>
                <a:gd name="T77" fmla="*/ 0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8" h="2083">
                  <a:moveTo>
                    <a:pt x="316" y="0"/>
                  </a:moveTo>
                  <a:lnTo>
                    <a:pt x="459" y="30"/>
                  </a:lnTo>
                  <a:lnTo>
                    <a:pt x="582" y="149"/>
                  </a:lnTo>
                  <a:lnTo>
                    <a:pt x="619" y="254"/>
                  </a:lnTo>
                  <a:lnTo>
                    <a:pt x="647" y="352"/>
                  </a:lnTo>
                  <a:lnTo>
                    <a:pt x="841" y="542"/>
                  </a:lnTo>
                  <a:lnTo>
                    <a:pt x="891" y="559"/>
                  </a:lnTo>
                  <a:lnTo>
                    <a:pt x="960" y="441"/>
                  </a:lnTo>
                  <a:lnTo>
                    <a:pt x="1204" y="417"/>
                  </a:lnTo>
                  <a:lnTo>
                    <a:pt x="1249" y="400"/>
                  </a:lnTo>
                  <a:lnTo>
                    <a:pt x="1297" y="481"/>
                  </a:lnTo>
                  <a:lnTo>
                    <a:pt x="1340" y="564"/>
                  </a:lnTo>
                  <a:lnTo>
                    <a:pt x="1378" y="651"/>
                  </a:lnTo>
                  <a:lnTo>
                    <a:pt x="1411" y="741"/>
                  </a:lnTo>
                  <a:lnTo>
                    <a:pt x="1440" y="832"/>
                  </a:lnTo>
                  <a:lnTo>
                    <a:pt x="1464" y="927"/>
                  </a:lnTo>
                  <a:lnTo>
                    <a:pt x="1483" y="1022"/>
                  </a:lnTo>
                  <a:lnTo>
                    <a:pt x="1497" y="1121"/>
                  </a:lnTo>
                  <a:lnTo>
                    <a:pt x="1505" y="1221"/>
                  </a:lnTo>
                  <a:lnTo>
                    <a:pt x="1508" y="1322"/>
                  </a:lnTo>
                  <a:lnTo>
                    <a:pt x="1505" y="1425"/>
                  </a:lnTo>
                  <a:lnTo>
                    <a:pt x="1497" y="1526"/>
                  </a:lnTo>
                  <a:lnTo>
                    <a:pt x="1483" y="1623"/>
                  </a:lnTo>
                  <a:lnTo>
                    <a:pt x="1463" y="1720"/>
                  </a:lnTo>
                  <a:lnTo>
                    <a:pt x="1439" y="1815"/>
                  </a:lnTo>
                  <a:lnTo>
                    <a:pt x="1409" y="1907"/>
                  </a:lnTo>
                  <a:lnTo>
                    <a:pt x="1375" y="1996"/>
                  </a:lnTo>
                  <a:lnTo>
                    <a:pt x="1337" y="2083"/>
                  </a:lnTo>
                  <a:lnTo>
                    <a:pt x="1345" y="2015"/>
                  </a:lnTo>
                  <a:lnTo>
                    <a:pt x="1349" y="1945"/>
                  </a:lnTo>
                  <a:lnTo>
                    <a:pt x="1347" y="1877"/>
                  </a:lnTo>
                  <a:lnTo>
                    <a:pt x="1341" y="1808"/>
                  </a:lnTo>
                  <a:lnTo>
                    <a:pt x="1329" y="1741"/>
                  </a:lnTo>
                  <a:lnTo>
                    <a:pt x="1313" y="1675"/>
                  </a:lnTo>
                  <a:lnTo>
                    <a:pt x="1293" y="1610"/>
                  </a:lnTo>
                  <a:lnTo>
                    <a:pt x="1266" y="1547"/>
                  </a:lnTo>
                  <a:lnTo>
                    <a:pt x="1236" y="1486"/>
                  </a:lnTo>
                  <a:lnTo>
                    <a:pt x="1201" y="1429"/>
                  </a:lnTo>
                  <a:lnTo>
                    <a:pt x="1161" y="1373"/>
                  </a:lnTo>
                  <a:lnTo>
                    <a:pt x="1117" y="1321"/>
                  </a:lnTo>
                  <a:lnTo>
                    <a:pt x="1071" y="1276"/>
                  </a:lnTo>
                  <a:lnTo>
                    <a:pt x="1021" y="1233"/>
                  </a:lnTo>
                  <a:lnTo>
                    <a:pt x="969" y="1195"/>
                  </a:lnTo>
                  <a:lnTo>
                    <a:pt x="915" y="1162"/>
                  </a:lnTo>
                  <a:lnTo>
                    <a:pt x="859" y="1134"/>
                  </a:lnTo>
                  <a:lnTo>
                    <a:pt x="801" y="1111"/>
                  </a:lnTo>
                  <a:lnTo>
                    <a:pt x="741" y="1093"/>
                  </a:lnTo>
                  <a:lnTo>
                    <a:pt x="680" y="1080"/>
                  </a:lnTo>
                  <a:lnTo>
                    <a:pt x="617" y="1072"/>
                  </a:lnTo>
                  <a:lnTo>
                    <a:pt x="554" y="1069"/>
                  </a:lnTo>
                  <a:lnTo>
                    <a:pt x="484" y="1072"/>
                  </a:lnTo>
                  <a:lnTo>
                    <a:pt x="416" y="1082"/>
                  </a:lnTo>
                  <a:lnTo>
                    <a:pt x="349" y="1098"/>
                  </a:lnTo>
                  <a:lnTo>
                    <a:pt x="283" y="1120"/>
                  </a:lnTo>
                  <a:lnTo>
                    <a:pt x="220" y="1148"/>
                  </a:lnTo>
                  <a:lnTo>
                    <a:pt x="160" y="1182"/>
                  </a:lnTo>
                  <a:lnTo>
                    <a:pt x="338" y="952"/>
                  </a:lnTo>
                  <a:lnTo>
                    <a:pt x="591" y="812"/>
                  </a:lnTo>
                  <a:lnTo>
                    <a:pt x="738" y="833"/>
                  </a:lnTo>
                  <a:lnTo>
                    <a:pt x="751" y="755"/>
                  </a:lnTo>
                  <a:lnTo>
                    <a:pt x="570" y="556"/>
                  </a:lnTo>
                  <a:lnTo>
                    <a:pt x="500" y="407"/>
                  </a:lnTo>
                  <a:lnTo>
                    <a:pt x="400" y="407"/>
                  </a:lnTo>
                  <a:lnTo>
                    <a:pt x="338" y="367"/>
                  </a:lnTo>
                  <a:lnTo>
                    <a:pt x="203" y="345"/>
                  </a:lnTo>
                  <a:lnTo>
                    <a:pt x="175" y="519"/>
                  </a:lnTo>
                  <a:lnTo>
                    <a:pt x="12" y="484"/>
                  </a:lnTo>
                  <a:lnTo>
                    <a:pt x="0" y="375"/>
                  </a:lnTo>
                  <a:lnTo>
                    <a:pt x="125" y="345"/>
                  </a:lnTo>
                  <a:lnTo>
                    <a:pt x="166" y="151"/>
                  </a:lnTo>
                  <a:lnTo>
                    <a:pt x="291" y="207"/>
                  </a:lnTo>
                  <a:lnTo>
                    <a:pt x="287" y="289"/>
                  </a:lnTo>
                  <a:lnTo>
                    <a:pt x="382" y="332"/>
                  </a:lnTo>
                  <a:lnTo>
                    <a:pt x="445" y="351"/>
                  </a:lnTo>
                  <a:lnTo>
                    <a:pt x="522" y="308"/>
                  </a:lnTo>
                  <a:lnTo>
                    <a:pt x="453" y="220"/>
                  </a:lnTo>
                  <a:lnTo>
                    <a:pt x="313" y="7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92">
              <a:extLst>
                <a:ext uri="{FF2B5EF4-FFF2-40B4-BE49-F238E27FC236}">
                  <a16:creationId xmlns:a16="http://schemas.microsoft.com/office/drawing/2014/main" id="{EB8054F9-2B45-A481-2D98-C52B3C3ED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63" y="4497388"/>
              <a:ext cx="30163" cy="26988"/>
            </a:xfrm>
            <a:custGeom>
              <a:avLst/>
              <a:gdLst>
                <a:gd name="T0" fmla="*/ 118 w 208"/>
                <a:gd name="T1" fmla="*/ 0 h 197"/>
                <a:gd name="T2" fmla="*/ 208 w 208"/>
                <a:gd name="T3" fmla="*/ 45 h 197"/>
                <a:gd name="T4" fmla="*/ 186 w 208"/>
                <a:gd name="T5" fmla="*/ 66 h 197"/>
                <a:gd name="T6" fmla="*/ 165 w 208"/>
                <a:gd name="T7" fmla="*/ 89 h 197"/>
                <a:gd name="T8" fmla="*/ 147 w 208"/>
                <a:gd name="T9" fmla="*/ 109 h 197"/>
                <a:gd name="T10" fmla="*/ 130 w 208"/>
                <a:gd name="T11" fmla="*/ 131 h 197"/>
                <a:gd name="T12" fmla="*/ 81 w 208"/>
                <a:gd name="T13" fmla="*/ 132 h 197"/>
                <a:gd name="T14" fmla="*/ 29 w 208"/>
                <a:gd name="T15" fmla="*/ 197 h 197"/>
                <a:gd name="T16" fmla="*/ 0 w 208"/>
                <a:gd name="T17" fmla="*/ 61 h 197"/>
                <a:gd name="T18" fmla="*/ 118 w 208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197">
                  <a:moveTo>
                    <a:pt x="118" y="0"/>
                  </a:moveTo>
                  <a:lnTo>
                    <a:pt x="208" y="45"/>
                  </a:lnTo>
                  <a:lnTo>
                    <a:pt x="186" y="66"/>
                  </a:lnTo>
                  <a:lnTo>
                    <a:pt x="165" y="89"/>
                  </a:lnTo>
                  <a:lnTo>
                    <a:pt x="147" y="109"/>
                  </a:lnTo>
                  <a:lnTo>
                    <a:pt x="130" y="131"/>
                  </a:lnTo>
                  <a:lnTo>
                    <a:pt x="81" y="132"/>
                  </a:lnTo>
                  <a:lnTo>
                    <a:pt x="29" y="197"/>
                  </a:lnTo>
                  <a:lnTo>
                    <a:pt x="0" y="6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93">
              <a:extLst>
                <a:ext uri="{FF2B5EF4-FFF2-40B4-BE49-F238E27FC236}">
                  <a16:creationId xmlns:a16="http://schemas.microsoft.com/office/drawing/2014/main" id="{7BEFA8F2-46EB-57CB-8858-195E01A53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675" y="4702175"/>
              <a:ext cx="52388" cy="20638"/>
            </a:xfrm>
            <a:custGeom>
              <a:avLst/>
              <a:gdLst>
                <a:gd name="T0" fmla="*/ 368 w 368"/>
                <a:gd name="T1" fmla="*/ 0 h 153"/>
                <a:gd name="T2" fmla="*/ 298 w 368"/>
                <a:gd name="T3" fmla="*/ 38 h 153"/>
                <a:gd name="T4" fmla="*/ 227 w 368"/>
                <a:gd name="T5" fmla="*/ 73 h 153"/>
                <a:gd name="T6" fmla="*/ 152 w 368"/>
                <a:gd name="T7" fmla="*/ 105 h 153"/>
                <a:gd name="T8" fmla="*/ 77 w 368"/>
                <a:gd name="T9" fmla="*/ 131 h 153"/>
                <a:gd name="T10" fmla="*/ 0 w 368"/>
                <a:gd name="T11" fmla="*/ 153 h 153"/>
                <a:gd name="T12" fmla="*/ 28 w 368"/>
                <a:gd name="T13" fmla="*/ 44 h 153"/>
                <a:gd name="T14" fmla="*/ 83 w 368"/>
                <a:gd name="T15" fmla="*/ 5 h 153"/>
                <a:gd name="T16" fmla="*/ 148 w 368"/>
                <a:gd name="T17" fmla="*/ 13 h 153"/>
                <a:gd name="T18" fmla="*/ 215 w 368"/>
                <a:gd name="T19" fmla="*/ 16 h 153"/>
                <a:gd name="T20" fmla="*/ 266 w 368"/>
                <a:gd name="T21" fmla="*/ 14 h 153"/>
                <a:gd name="T22" fmla="*/ 317 w 368"/>
                <a:gd name="T23" fmla="*/ 9 h 153"/>
                <a:gd name="T24" fmla="*/ 368 w 368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153">
                  <a:moveTo>
                    <a:pt x="368" y="0"/>
                  </a:moveTo>
                  <a:lnTo>
                    <a:pt x="298" y="38"/>
                  </a:lnTo>
                  <a:lnTo>
                    <a:pt x="227" y="73"/>
                  </a:lnTo>
                  <a:lnTo>
                    <a:pt x="152" y="105"/>
                  </a:lnTo>
                  <a:lnTo>
                    <a:pt x="77" y="131"/>
                  </a:lnTo>
                  <a:lnTo>
                    <a:pt x="0" y="153"/>
                  </a:lnTo>
                  <a:lnTo>
                    <a:pt x="28" y="44"/>
                  </a:lnTo>
                  <a:lnTo>
                    <a:pt x="83" y="5"/>
                  </a:lnTo>
                  <a:lnTo>
                    <a:pt x="148" y="13"/>
                  </a:lnTo>
                  <a:lnTo>
                    <a:pt x="215" y="16"/>
                  </a:lnTo>
                  <a:lnTo>
                    <a:pt x="266" y="14"/>
                  </a:lnTo>
                  <a:lnTo>
                    <a:pt x="317" y="9"/>
                  </a:lnTo>
                  <a:lnTo>
                    <a:pt x="3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94">
              <a:extLst>
                <a:ext uri="{FF2B5EF4-FFF2-40B4-BE49-F238E27FC236}">
                  <a16:creationId xmlns:a16="http://schemas.microsoft.com/office/drawing/2014/main" id="{4981D25D-A416-EC59-F51D-CF1A42C13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625" y="4395788"/>
              <a:ext cx="249238" cy="333375"/>
            </a:xfrm>
            <a:custGeom>
              <a:avLst/>
              <a:gdLst>
                <a:gd name="T0" fmla="*/ 210 w 1723"/>
                <a:gd name="T1" fmla="*/ 95 h 2519"/>
                <a:gd name="T2" fmla="*/ 468 w 1723"/>
                <a:gd name="T3" fmla="*/ 157 h 2519"/>
                <a:gd name="T4" fmla="*/ 884 w 1723"/>
                <a:gd name="T5" fmla="*/ 389 h 2519"/>
                <a:gd name="T6" fmla="*/ 1103 w 1723"/>
                <a:gd name="T7" fmla="*/ 976 h 2519"/>
                <a:gd name="T8" fmla="*/ 1141 w 1723"/>
                <a:gd name="T9" fmla="*/ 862 h 2519"/>
                <a:gd name="T10" fmla="*/ 1389 w 1723"/>
                <a:gd name="T11" fmla="*/ 1094 h 2519"/>
                <a:gd name="T12" fmla="*/ 1344 w 1723"/>
                <a:gd name="T13" fmla="*/ 1213 h 2519"/>
                <a:gd name="T14" fmla="*/ 1316 w 1723"/>
                <a:gd name="T15" fmla="*/ 1341 h 2519"/>
                <a:gd name="T16" fmla="*/ 1307 w 1723"/>
                <a:gd name="T17" fmla="*/ 1472 h 2519"/>
                <a:gd name="T18" fmla="*/ 1317 w 1723"/>
                <a:gd name="T19" fmla="*/ 1609 h 2519"/>
                <a:gd name="T20" fmla="*/ 1346 w 1723"/>
                <a:gd name="T21" fmla="*/ 1741 h 2519"/>
                <a:gd name="T22" fmla="*/ 1394 w 1723"/>
                <a:gd name="T23" fmla="*/ 1865 h 2519"/>
                <a:gd name="T24" fmla="*/ 1459 w 1723"/>
                <a:gd name="T25" fmla="*/ 1979 h 2519"/>
                <a:gd name="T26" fmla="*/ 1541 w 1723"/>
                <a:gd name="T27" fmla="*/ 2083 h 2519"/>
                <a:gd name="T28" fmla="*/ 1628 w 1723"/>
                <a:gd name="T29" fmla="*/ 2165 h 2519"/>
                <a:gd name="T30" fmla="*/ 1723 w 1723"/>
                <a:gd name="T31" fmla="*/ 2230 h 2519"/>
                <a:gd name="T32" fmla="*/ 1714 w 1723"/>
                <a:gd name="T33" fmla="*/ 2268 h 2519"/>
                <a:gd name="T34" fmla="*/ 1708 w 1723"/>
                <a:gd name="T35" fmla="*/ 2294 h 2519"/>
                <a:gd name="T36" fmla="*/ 1706 w 1723"/>
                <a:gd name="T37" fmla="*/ 2304 h 2519"/>
                <a:gd name="T38" fmla="*/ 1659 w 1723"/>
                <a:gd name="T39" fmla="*/ 2513 h 2519"/>
                <a:gd name="T40" fmla="*/ 1530 w 1723"/>
                <a:gd name="T41" fmla="*/ 2519 h 2519"/>
                <a:gd name="T42" fmla="*/ 1338 w 1723"/>
                <a:gd name="T43" fmla="*/ 2506 h 2519"/>
                <a:gd name="T44" fmla="*/ 1154 w 1723"/>
                <a:gd name="T45" fmla="*/ 2468 h 2519"/>
                <a:gd name="T46" fmla="*/ 977 w 1723"/>
                <a:gd name="T47" fmla="*/ 2407 h 2519"/>
                <a:gd name="T48" fmla="*/ 810 w 1723"/>
                <a:gd name="T49" fmla="*/ 2325 h 2519"/>
                <a:gd name="T50" fmla="*/ 656 w 1723"/>
                <a:gd name="T51" fmla="*/ 2222 h 2519"/>
                <a:gd name="T52" fmla="*/ 514 w 1723"/>
                <a:gd name="T53" fmla="*/ 2101 h 2519"/>
                <a:gd name="T54" fmla="*/ 387 w 1723"/>
                <a:gd name="T55" fmla="*/ 1963 h 2519"/>
                <a:gd name="T56" fmla="*/ 274 w 1723"/>
                <a:gd name="T57" fmla="*/ 1809 h 2519"/>
                <a:gd name="T58" fmla="*/ 180 w 1723"/>
                <a:gd name="T59" fmla="*/ 1641 h 2519"/>
                <a:gd name="T60" fmla="*/ 103 w 1723"/>
                <a:gd name="T61" fmla="*/ 1461 h 2519"/>
                <a:gd name="T62" fmla="*/ 47 w 1723"/>
                <a:gd name="T63" fmla="*/ 1270 h 2519"/>
                <a:gd name="T64" fmla="*/ 12 w 1723"/>
                <a:gd name="T65" fmla="*/ 1070 h 2519"/>
                <a:gd name="T66" fmla="*/ 0 w 1723"/>
                <a:gd name="T67" fmla="*/ 862 h 2519"/>
                <a:gd name="T68" fmla="*/ 11 w 1723"/>
                <a:gd name="T69" fmla="*/ 662 h 2519"/>
                <a:gd name="T70" fmla="*/ 44 w 1723"/>
                <a:gd name="T71" fmla="*/ 470 h 2519"/>
                <a:gd name="T72" fmla="*/ 96 w 1723"/>
                <a:gd name="T73" fmla="*/ 285 h 2519"/>
                <a:gd name="T74" fmla="*/ 168 w 1723"/>
                <a:gd name="T75" fmla="*/ 111 h 2519"/>
                <a:gd name="T76" fmla="*/ 320 w 1723"/>
                <a:gd name="T77" fmla="*/ 0 h 2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3" h="2519">
                  <a:moveTo>
                    <a:pt x="320" y="0"/>
                  </a:moveTo>
                  <a:lnTo>
                    <a:pt x="210" y="95"/>
                  </a:lnTo>
                  <a:lnTo>
                    <a:pt x="296" y="157"/>
                  </a:lnTo>
                  <a:lnTo>
                    <a:pt x="468" y="157"/>
                  </a:lnTo>
                  <a:lnTo>
                    <a:pt x="724" y="107"/>
                  </a:lnTo>
                  <a:lnTo>
                    <a:pt x="884" y="389"/>
                  </a:lnTo>
                  <a:lnTo>
                    <a:pt x="884" y="655"/>
                  </a:lnTo>
                  <a:lnTo>
                    <a:pt x="1103" y="976"/>
                  </a:lnTo>
                  <a:lnTo>
                    <a:pt x="1141" y="976"/>
                  </a:lnTo>
                  <a:lnTo>
                    <a:pt x="1141" y="862"/>
                  </a:lnTo>
                  <a:lnTo>
                    <a:pt x="1225" y="1054"/>
                  </a:lnTo>
                  <a:lnTo>
                    <a:pt x="1389" y="1094"/>
                  </a:lnTo>
                  <a:lnTo>
                    <a:pt x="1365" y="1153"/>
                  </a:lnTo>
                  <a:lnTo>
                    <a:pt x="1344" y="1213"/>
                  </a:lnTo>
                  <a:lnTo>
                    <a:pt x="1328" y="1277"/>
                  </a:lnTo>
                  <a:lnTo>
                    <a:pt x="1316" y="1341"/>
                  </a:lnTo>
                  <a:lnTo>
                    <a:pt x="1309" y="1406"/>
                  </a:lnTo>
                  <a:lnTo>
                    <a:pt x="1307" y="1472"/>
                  </a:lnTo>
                  <a:lnTo>
                    <a:pt x="1309" y="1542"/>
                  </a:lnTo>
                  <a:lnTo>
                    <a:pt x="1317" y="1609"/>
                  </a:lnTo>
                  <a:lnTo>
                    <a:pt x="1329" y="1676"/>
                  </a:lnTo>
                  <a:lnTo>
                    <a:pt x="1346" y="1741"/>
                  </a:lnTo>
                  <a:lnTo>
                    <a:pt x="1368" y="1803"/>
                  </a:lnTo>
                  <a:lnTo>
                    <a:pt x="1394" y="1865"/>
                  </a:lnTo>
                  <a:lnTo>
                    <a:pt x="1424" y="1923"/>
                  </a:lnTo>
                  <a:lnTo>
                    <a:pt x="1459" y="1979"/>
                  </a:lnTo>
                  <a:lnTo>
                    <a:pt x="1498" y="2032"/>
                  </a:lnTo>
                  <a:lnTo>
                    <a:pt x="1541" y="2083"/>
                  </a:lnTo>
                  <a:lnTo>
                    <a:pt x="1583" y="2126"/>
                  </a:lnTo>
                  <a:lnTo>
                    <a:pt x="1628" y="2165"/>
                  </a:lnTo>
                  <a:lnTo>
                    <a:pt x="1675" y="2200"/>
                  </a:lnTo>
                  <a:lnTo>
                    <a:pt x="1723" y="2230"/>
                  </a:lnTo>
                  <a:lnTo>
                    <a:pt x="1718" y="2251"/>
                  </a:lnTo>
                  <a:lnTo>
                    <a:pt x="1714" y="2268"/>
                  </a:lnTo>
                  <a:lnTo>
                    <a:pt x="1711" y="2283"/>
                  </a:lnTo>
                  <a:lnTo>
                    <a:pt x="1708" y="2294"/>
                  </a:lnTo>
                  <a:lnTo>
                    <a:pt x="1706" y="2302"/>
                  </a:lnTo>
                  <a:lnTo>
                    <a:pt x="1706" y="2304"/>
                  </a:lnTo>
                  <a:lnTo>
                    <a:pt x="1722" y="2505"/>
                  </a:lnTo>
                  <a:lnTo>
                    <a:pt x="1659" y="2513"/>
                  </a:lnTo>
                  <a:lnTo>
                    <a:pt x="1594" y="2517"/>
                  </a:lnTo>
                  <a:lnTo>
                    <a:pt x="1530" y="2519"/>
                  </a:lnTo>
                  <a:lnTo>
                    <a:pt x="1433" y="2516"/>
                  </a:lnTo>
                  <a:lnTo>
                    <a:pt x="1338" y="2506"/>
                  </a:lnTo>
                  <a:lnTo>
                    <a:pt x="1245" y="2490"/>
                  </a:lnTo>
                  <a:lnTo>
                    <a:pt x="1154" y="2468"/>
                  </a:lnTo>
                  <a:lnTo>
                    <a:pt x="1064" y="2441"/>
                  </a:lnTo>
                  <a:lnTo>
                    <a:pt x="977" y="2407"/>
                  </a:lnTo>
                  <a:lnTo>
                    <a:pt x="893" y="2369"/>
                  </a:lnTo>
                  <a:lnTo>
                    <a:pt x="810" y="2325"/>
                  </a:lnTo>
                  <a:lnTo>
                    <a:pt x="732" y="2276"/>
                  </a:lnTo>
                  <a:lnTo>
                    <a:pt x="656" y="2222"/>
                  </a:lnTo>
                  <a:lnTo>
                    <a:pt x="583" y="2164"/>
                  </a:lnTo>
                  <a:lnTo>
                    <a:pt x="514" y="2101"/>
                  </a:lnTo>
                  <a:lnTo>
                    <a:pt x="448" y="2034"/>
                  </a:lnTo>
                  <a:lnTo>
                    <a:pt x="387" y="1963"/>
                  </a:lnTo>
                  <a:lnTo>
                    <a:pt x="328" y="1888"/>
                  </a:lnTo>
                  <a:lnTo>
                    <a:pt x="274" y="1809"/>
                  </a:lnTo>
                  <a:lnTo>
                    <a:pt x="225" y="1727"/>
                  </a:lnTo>
                  <a:lnTo>
                    <a:pt x="180" y="1641"/>
                  </a:lnTo>
                  <a:lnTo>
                    <a:pt x="139" y="1553"/>
                  </a:lnTo>
                  <a:lnTo>
                    <a:pt x="103" y="1461"/>
                  </a:lnTo>
                  <a:lnTo>
                    <a:pt x="72" y="1367"/>
                  </a:lnTo>
                  <a:lnTo>
                    <a:pt x="47" y="1270"/>
                  </a:lnTo>
                  <a:lnTo>
                    <a:pt x="27" y="1171"/>
                  </a:lnTo>
                  <a:lnTo>
                    <a:pt x="12" y="1070"/>
                  </a:lnTo>
                  <a:lnTo>
                    <a:pt x="3" y="968"/>
                  </a:lnTo>
                  <a:lnTo>
                    <a:pt x="0" y="862"/>
                  </a:lnTo>
                  <a:lnTo>
                    <a:pt x="3" y="761"/>
                  </a:lnTo>
                  <a:lnTo>
                    <a:pt x="11" y="662"/>
                  </a:lnTo>
                  <a:lnTo>
                    <a:pt x="25" y="565"/>
                  </a:lnTo>
                  <a:lnTo>
                    <a:pt x="44" y="470"/>
                  </a:lnTo>
                  <a:lnTo>
                    <a:pt x="68" y="376"/>
                  </a:lnTo>
                  <a:lnTo>
                    <a:pt x="96" y="285"/>
                  </a:lnTo>
                  <a:lnTo>
                    <a:pt x="131" y="197"/>
                  </a:lnTo>
                  <a:lnTo>
                    <a:pt x="168" y="111"/>
                  </a:lnTo>
                  <a:lnTo>
                    <a:pt x="210" y="27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295">
              <a:extLst>
                <a:ext uri="{FF2B5EF4-FFF2-40B4-BE49-F238E27FC236}">
                  <a16:creationId xmlns:a16="http://schemas.microsoft.com/office/drawing/2014/main" id="{7272A536-E501-B485-454B-61C8690B7C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8425" y="4291013"/>
              <a:ext cx="263525" cy="79375"/>
            </a:xfrm>
            <a:custGeom>
              <a:avLst/>
              <a:gdLst>
                <a:gd name="T0" fmla="*/ 782 w 1831"/>
                <a:gd name="T1" fmla="*/ 179 h 603"/>
                <a:gd name="T2" fmla="*/ 779 w 1831"/>
                <a:gd name="T3" fmla="*/ 185 h 603"/>
                <a:gd name="T4" fmla="*/ 773 w 1831"/>
                <a:gd name="T5" fmla="*/ 194 h 603"/>
                <a:gd name="T6" fmla="*/ 763 w 1831"/>
                <a:gd name="T7" fmla="*/ 204 h 603"/>
                <a:gd name="T8" fmla="*/ 750 w 1831"/>
                <a:gd name="T9" fmla="*/ 214 h 603"/>
                <a:gd name="T10" fmla="*/ 737 w 1831"/>
                <a:gd name="T11" fmla="*/ 225 h 603"/>
                <a:gd name="T12" fmla="*/ 724 w 1831"/>
                <a:gd name="T13" fmla="*/ 235 h 603"/>
                <a:gd name="T14" fmla="*/ 711 w 1831"/>
                <a:gd name="T15" fmla="*/ 246 h 603"/>
                <a:gd name="T16" fmla="*/ 699 w 1831"/>
                <a:gd name="T17" fmla="*/ 254 h 603"/>
                <a:gd name="T18" fmla="*/ 690 w 1831"/>
                <a:gd name="T19" fmla="*/ 261 h 603"/>
                <a:gd name="T20" fmla="*/ 683 w 1831"/>
                <a:gd name="T21" fmla="*/ 266 h 603"/>
                <a:gd name="T22" fmla="*/ 681 w 1831"/>
                <a:gd name="T23" fmla="*/ 267 h 603"/>
                <a:gd name="T24" fmla="*/ 782 w 1831"/>
                <a:gd name="T25" fmla="*/ 331 h 603"/>
                <a:gd name="T26" fmla="*/ 990 w 1831"/>
                <a:gd name="T27" fmla="*/ 271 h 603"/>
                <a:gd name="T28" fmla="*/ 941 w 1831"/>
                <a:gd name="T29" fmla="*/ 179 h 603"/>
                <a:gd name="T30" fmla="*/ 851 w 1831"/>
                <a:gd name="T31" fmla="*/ 210 h 603"/>
                <a:gd name="T32" fmla="*/ 782 w 1831"/>
                <a:gd name="T33" fmla="*/ 179 h 603"/>
                <a:gd name="T34" fmla="*/ 1401 w 1831"/>
                <a:gd name="T35" fmla="*/ 72 h 603"/>
                <a:gd name="T36" fmla="*/ 1244 w 1831"/>
                <a:gd name="T37" fmla="*/ 166 h 603"/>
                <a:gd name="T38" fmla="*/ 1155 w 1831"/>
                <a:gd name="T39" fmla="*/ 226 h 603"/>
                <a:gd name="T40" fmla="*/ 1217 w 1831"/>
                <a:gd name="T41" fmla="*/ 270 h 603"/>
                <a:gd name="T42" fmla="*/ 1356 w 1831"/>
                <a:gd name="T43" fmla="*/ 255 h 603"/>
                <a:gd name="T44" fmla="*/ 1502 w 1831"/>
                <a:gd name="T45" fmla="*/ 135 h 603"/>
                <a:gd name="T46" fmla="*/ 1401 w 1831"/>
                <a:gd name="T47" fmla="*/ 72 h 603"/>
                <a:gd name="T48" fmla="*/ 1180 w 1831"/>
                <a:gd name="T49" fmla="*/ 0 h 603"/>
                <a:gd name="T50" fmla="*/ 1180 w 1831"/>
                <a:gd name="T51" fmla="*/ 0 h 603"/>
                <a:gd name="T52" fmla="*/ 1267 w 1831"/>
                <a:gd name="T53" fmla="*/ 4 h 603"/>
                <a:gd name="T54" fmla="*/ 1352 w 1831"/>
                <a:gd name="T55" fmla="*/ 11 h 603"/>
                <a:gd name="T56" fmla="*/ 1436 w 1831"/>
                <a:gd name="T57" fmla="*/ 24 h 603"/>
                <a:gd name="T58" fmla="*/ 1519 w 1831"/>
                <a:gd name="T59" fmla="*/ 43 h 603"/>
                <a:gd name="T60" fmla="*/ 1600 w 1831"/>
                <a:gd name="T61" fmla="*/ 66 h 603"/>
                <a:gd name="T62" fmla="*/ 1679 w 1831"/>
                <a:gd name="T63" fmla="*/ 93 h 603"/>
                <a:gd name="T64" fmla="*/ 1756 w 1831"/>
                <a:gd name="T65" fmla="*/ 124 h 603"/>
                <a:gd name="T66" fmla="*/ 1831 w 1831"/>
                <a:gd name="T67" fmla="*/ 160 h 603"/>
                <a:gd name="T68" fmla="*/ 1776 w 1831"/>
                <a:gd name="T69" fmla="*/ 169 h 603"/>
                <a:gd name="T70" fmla="*/ 1626 w 1831"/>
                <a:gd name="T71" fmla="*/ 145 h 603"/>
                <a:gd name="T72" fmla="*/ 1521 w 1831"/>
                <a:gd name="T73" fmla="*/ 221 h 603"/>
                <a:gd name="T74" fmla="*/ 1445 w 1831"/>
                <a:gd name="T75" fmla="*/ 311 h 603"/>
                <a:gd name="T76" fmla="*/ 1171 w 1831"/>
                <a:gd name="T77" fmla="*/ 338 h 603"/>
                <a:gd name="T78" fmla="*/ 1059 w 1831"/>
                <a:gd name="T79" fmla="*/ 319 h 603"/>
                <a:gd name="T80" fmla="*/ 981 w 1831"/>
                <a:gd name="T81" fmla="*/ 449 h 603"/>
                <a:gd name="T82" fmla="*/ 757 w 1831"/>
                <a:gd name="T83" fmla="*/ 463 h 603"/>
                <a:gd name="T84" fmla="*/ 616 w 1831"/>
                <a:gd name="T85" fmla="*/ 420 h 603"/>
                <a:gd name="T86" fmla="*/ 490 w 1831"/>
                <a:gd name="T87" fmla="*/ 494 h 603"/>
                <a:gd name="T88" fmla="*/ 218 w 1831"/>
                <a:gd name="T89" fmla="*/ 535 h 603"/>
                <a:gd name="T90" fmla="*/ 0 w 1831"/>
                <a:gd name="T91" fmla="*/ 603 h 603"/>
                <a:gd name="T92" fmla="*/ 0 w 1831"/>
                <a:gd name="T93" fmla="*/ 603 h 603"/>
                <a:gd name="T94" fmla="*/ 58 w 1831"/>
                <a:gd name="T95" fmla="*/ 531 h 603"/>
                <a:gd name="T96" fmla="*/ 120 w 1831"/>
                <a:gd name="T97" fmla="*/ 463 h 603"/>
                <a:gd name="T98" fmla="*/ 185 w 1831"/>
                <a:gd name="T99" fmla="*/ 399 h 603"/>
                <a:gd name="T100" fmla="*/ 253 w 1831"/>
                <a:gd name="T101" fmla="*/ 338 h 603"/>
                <a:gd name="T102" fmla="*/ 325 w 1831"/>
                <a:gd name="T103" fmla="*/ 283 h 603"/>
                <a:gd name="T104" fmla="*/ 400 w 1831"/>
                <a:gd name="T105" fmla="*/ 232 h 603"/>
                <a:gd name="T106" fmla="*/ 477 w 1831"/>
                <a:gd name="T107" fmla="*/ 185 h 603"/>
                <a:gd name="T108" fmla="*/ 558 w 1831"/>
                <a:gd name="T109" fmla="*/ 144 h 603"/>
                <a:gd name="T110" fmla="*/ 640 w 1831"/>
                <a:gd name="T111" fmla="*/ 107 h 603"/>
                <a:gd name="T112" fmla="*/ 725 w 1831"/>
                <a:gd name="T113" fmla="*/ 75 h 603"/>
                <a:gd name="T114" fmla="*/ 813 w 1831"/>
                <a:gd name="T115" fmla="*/ 49 h 603"/>
                <a:gd name="T116" fmla="*/ 902 w 1831"/>
                <a:gd name="T117" fmla="*/ 27 h 603"/>
                <a:gd name="T118" fmla="*/ 992 w 1831"/>
                <a:gd name="T119" fmla="*/ 13 h 603"/>
                <a:gd name="T120" fmla="*/ 1086 w 1831"/>
                <a:gd name="T121" fmla="*/ 4 h 603"/>
                <a:gd name="T122" fmla="*/ 1180 w 1831"/>
                <a:gd name="T123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31" h="603">
                  <a:moveTo>
                    <a:pt x="782" y="179"/>
                  </a:moveTo>
                  <a:lnTo>
                    <a:pt x="779" y="185"/>
                  </a:lnTo>
                  <a:lnTo>
                    <a:pt x="773" y="194"/>
                  </a:lnTo>
                  <a:lnTo>
                    <a:pt x="763" y="204"/>
                  </a:lnTo>
                  <a:lnTo>
                    <a:pt x="750" y="214"/>
                  </a:lnTo>
                  <a:lnTo>
                    <a:pt x="737" y="225"/>
                  </a:lnTo>
                  <a:lnTo>
                    <a:pt x="724" y="235"/>
                  </a:lnTo>
                  <a:lnTo>
                    <a:pt x="711" y="246"/>
                  </a:lnTo>
                  <a:lnTo>
                    <a:pt x="699" y="254"/>
                  </a:lnTo>
                  <a:lnTo>
                    <a:pt x="690" y="261"/>
                  </a:lnTo>
                  <a:lnTo>
                    <a:pt x="683" y="266"/>
                  </a:lnTo>
                  <a:lnTo>
                    <a:pt x="681" y="267"/>
                  </a:lnTo>
                  <a:lnTo>
                    <a:pt x="782" y="331"/>
                  </a:lnTo>
                  <a:lnTo>
                    <a:pt x="990" y="271"/>
                  </a:lnTo>
                  <a:lnTo>
                    <a:pt x="941" y="179"/>
                  </a:lnTo>
                  <a:lnTo>
                    <a:pt x="851" y="210"/>
                  </a:lnTo>
                  <a:lnTo>
                    <a:pt x="782" y="179"/>
                  </a:lnTo>
                  <a:close/>
                  <a:moveTo>
                    <a:pt x="1401" y="72"/>
                  </a:moveTo>
                  <a:lnTo>
                    <a:pt x="1244" y="166"/>
                  </a:lnTo>
                  <a:lnTo>
                    <a:pt x="1155" y="226"/>
                  </a:lnTo>
                  <a:lnTo>
                    <a:pt x="1217" y="270"/>
                  </a:lnTo>
                  <a:lnTo>
                    <a:pt x="1356" y="255"/>
                  </a:lnTo>
                  <a:lnTo>
                    <a:pt x="1502" y="135"/>
                  </a:lnTo>
                  <a:lnTo>
                    <a:pt x="1401" y="72"/>
                  </a:lnTo>
                  <a:close/>
                  <a:moveTo>
                    <a:pt x="1180" y="0"/>
                  </a:moveTo>
                  <a:lnTo>
                    <a:pt x="1180" y="0"/>
                  </a:lnTo>
                  <a:lnTo>
                    <a:pt x="1267" y="4"/>
                  </a:lnTo>
                  <a:lnTo>
                    <a:pt x="1352" y="11"/>
                  </a:lnTo>
                  <a:lnTo>
                    <a:pt x="1436" y="24"/>
                  </a:lnTo>
                  <a:lnTo>
                    <a:pt x="1519" y="43"/>
                  </a:lnTo>
                  <a:lnTo>
                    <a:pt x="1600" y="66"/>
                  </a:lnTo>
                  <a:lnTo>
                    <a:pt x="1679" y="93"/>
                  </a:lnTo>
                  <a:lnTo>
                    <a:pt x="1756" y="124"/>
                  </a:lnTo>
                  <a:lnTo>
                    <a:pt x="1831" y="160"/>
                  </a:lnTo>
                  <a:lnTo>
                    <a:pt x="1776" y="169"/>
                  </a:lnTo>
                  <a:lnTo>
                    <a:pt x="1626" y="145"/>
                  </a:lnTo>
                  <a:lnTo>
                    <a:pt x="1521" y="221"/>
                  </a:lnTo>
                  <a:lnTo>
                    <a:pt x="1445" y="311"/>
                  </a:lnTo>
                  <a:lnTo>
                    <a:pt x="1171" y="338"/>
                  </a:lnTo>
                  <a:lnTo>
                    <a:pt x="1059" y="319"/>
                  </a:lnTo>
                  <a:lnTo>
                    <a:pt x="981" y="449"/>
                  </a:lnTo>
                  <a:lnTo>
                    <a:pt x="757" y="463"/>
                  </a:lnTo>
                  <a:lnTo>
                    <a:pt x="616" y="420"/>
                  </a:lnTo>
                  <a:lnTo>
                    <a:pt x="490" y="494"/>
                  </a:lnTo>
                  <a:lnTo>
                    <a:pt x="218" y="535"/>
                  </a:lnTo>
                  <a:lnTo>
                    <a:pt x="0" y="603"/>
                  </a:lnTo>
                  <a:lnTo>
                    <a:pt x="0" y="603"/>
                  </a:lnTo>
                  <a:lnTo>
                    <a:pt x="58" y="531"/>
                  </a:lnTo>
                  <a:lnTo>
                    <a:pt x="120" y="463"/>
                  </a:lnTo>
                  <a:lnTo>
                    <a:pt x="185" y="399"/>
                  </a:lnTo>
                  <a:lnTo>
                    <a:pt x="253" y="338"/>
                  </a:lnTo>
                  <a:lnTo>
                    <a:pt x="325" y="283"/>
                  </a:lnTo>
                  <a:lnTo>
                    <a:pt x="400" y="232"/>
                  </a:lnTo>
                  <a:lnTo>
                    <a:pt x="477" y="185"/>
                  </a:lnTo>
                  <a:lnTo>
                    <a:pt x="558" y="144"/>
                  </a:lnTo>
                  <a:lnTo>
                    <a:pt x="640" y="107"/>
                  </a:lnTo>
                  <a:lnTo>
                    <a:pt x="725" y="75"/>
                  </a:lnTo>
                  <a:lnTo>
                    <a:pt x="813" y="49"/>
                  </a:lnTo>
                  <a:lnTo>
                    <a:pt x="902" y="27"/>
                  </a:lnTo>
                  <a:lnTo>
                    <a:pt x="992" y="13"/>
                  </a:lnTo>
                  <a:lnTo>
                    <a:pt x="1086" y="4"/>
                  </a:lnTo>
                  <a:lnTo>
                    <a:pt x="1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2C30C78-B6C4-2F99-1681-48EF4E86E54F}"/>
              </a:ext>
            </a:extLst>
          </p:cNvPr>
          <p:cNvGrpSpPr/>
          <p:nvPr userDrawn="1"/>
        </p:nvGrpSpPr>
        <p:grpSpPr>
          <a:xfrm>
            <a:off x="11271503" y="3713867"/>
            <a:ext cx="527182" cy="457512"/>
            <a:chOff x="8783638" y="1235076"/>
            <a:chExt cx="360363" cy="312738"/>
          </a:xfrm>
          <a:solidFill>
            <a:schemeClr val="tx1"/>
          </a:solidFill>
        </p:grpSpPr>
        <p:sp>
          <p:nvSpPr>
            <p:cNvPr id="199" name="Freeform 51">
              <a:extLst>
                <a:ext uri="{FF2B5EF4-FFF2-40B4-BE49-F238E27FC236}">
                  <a16:creationId xmlns:a16="http://schemas.microsoft.com/office/drawing/2014/main" id="{5DB0CE11-D693-5BE9-542F-1572A1F819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42375" y="1290638"/>
              <a:ext cx="128588" cy="8413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27"/>
                </a:cxn>
                <a:cxn ang="0">
                  <a:pos x="1" y="29"/>
                </a:cxn>
                <a:cxn ang="0">
                  <a:pos x="3" y="27"/>
                </a:cxn>
                <a:cxn ang="0">
                  <a:pos x="42" y="4"/>
                </a:cxn>
                <a:cxn ang="0">
                  <a:pos x="44" y="2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4" h="29">
                  <a:moveTo>
                    <a:pt x="42" y="0"/>
                  </a:moveTo>
                  <a:cubicBezTo>
                    <a:pt x="19" y="0"/>
                    <a:pt x="0" y="12"/>
                    <a:pt x="0" y="27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3" y="29"/>
                    <a:pt x="3" y="28"/>
                    <a:pt x="3" y="27"/>
                  </a:cubicBezTo>
                  <a:cubicBezTo>
                    <a:pt x="3" y="15"/>
                    <a:pt x="21" y="4"/>
                    <a:pt x="42" y="4"/>
                  </a:cubicBezTo>
                  <a:cubicBezTo>
                    <a:pt x="43" y="4"/>
                    <a:pt x="44" y="3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2">
              <a:extLst>
                <a:ext uri="{FF2B5EF4-FFF2-40B4-BE49-F238E27FC236}">
                  <a16:creationId xmlns:a16="http://schemas.microsoft.com/office/drawing/2014/main" id="{F1E819FA-2E51-C4C4-B6CC-52B43D851B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3638" y="1235076"/>
              <a:ext cx="360363" cy="312738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46"/>
                </a:cxn>
                <a:cxn ang="0">
                  <a:pos x="27" y="84"/>
                </a:cxn>
                <a:cxn ang="0">
                  <a:pos x="27" y="84"/>
                </a:cxn>
                <a:cxn ang="0">
                  <a:pos x="20" y="102"/>
                </a:cxn>
                <a:cxn ang="0">
                  <a:pos x="20" y="104"/>
                </a:cxn>
                <a:cxn ang="0">
                  <a:pos x="23" y="107"/>
                </a:cxn>
                <a:cxn ang="0">
                  <a:pos x="24" y="107"/>
                </a:cxn>
                <a:cxn ang="0">
                  <a:pos x="50" y="91"/>
                </a:cxn>
                <a:cxn ang="0">
                  <a:pos x="62" y="92"/>
                </a:cxn>
                <a:cxn ang="0">
                  <a:pos x="123" y="46"/>
                </a:cxn>
                <a:cxn ang="0">
                  <a:pos x="62" y="0"/>
                </a:cxn>
                <a:cxn ang="0">
                  <a:pos x="62" y="84"/>
                </a:cxn>
                <a:cxn ang="0">
                  <a:pos x="51" y="83"/>
                </a:cxn>
                <a:cxn ang="0">
                  <a:pos x="50" y="83"/>
                </a:cxn>
                <a:cxn ang="0">
                  <a:pos x="44" y="86"/>
                </a:cxn>
                <a:cxn ang="0">
                  <a:pos x="32" y="96"/>
                </a:cxn>
                <a:cxn ang="0">
                  <a:pos x="35" y="85"/>
                </a:cxn>
                <a:cxn ang="0">
                  <a:pos x="35" y="84"/>
                </a:cxn>
                <a:cxn ang="0">
                  <a:pos x="31" y="77"/>
                </a:cxn>
                <a:cxn ang="0">
                  <a:pos x="8" y="46"/>
                </a:cxn>
                <a:cxn ang="0">
                  <a:pos x="62" y="7"/>
                </a:cxn>
                <a:cxn ang="0">
                  <a:pos x="115" y="46"/>
                </a:cxn>
                <a:cxn ang="0">
                  <a:pos x="62" y="84"/>
                </a:cxn>
                <a:cxn ang="0">
                  <a:pos x="62" y="84"/>
                </a:cxn>
                <a:cxn ang="0">
                  <a:pos x="62" y="84"/>
                </a:cxn>
              </a:cxnLst>
              <a:rect l="0" t="0" r="r" b="b"/>
              <a:pathLst>
                <a:path w="123" h="107">
                  <a:moveTo>
                    <a:pt x="62" y="0"/>
                  </a:moveTo>
                  <a:cubicBezTo>
                    <a:pt x="28" y="0"/>
                    <a:pt x="0" y="20"/>
                    <a:pt x="0" y="46"/>
                  </a:cubicBezTo>
                  <a:cubicBezTo>
                    <a:pt x="0" y="62"/>
                    <a:pt x="11" y="76"/>
                    <a:pt x="2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91"/>
                    <a:pt x="22" y="98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6"/>
                    <a:pt x="21" y="107"/>
                    <a:pt x="23" y="107"/>
                  </a:cubicBezTo>
                  <a:cubicBezTo>
                    <a:pt x="23" y="107"/>
                    <a:pt x="24" y="107"/>
                    <a:pt x="24" y="107"/>
                  </a:cubicBezTo>
                  <a:cubicBezTo>
                    <a:pt x="36" y="105"/>
                    <a:pt x="47" y="94"/>
                    <a:pt x="50" y="91"/>
                  </a:cubicBezTo>
                  <a:cubicBezTo>
                    <a:pt x="54" y="92"/>
                    <a:pt x="58" y="92"/>
                    <a:pt x="62" y="92"/>
                  </a:cubicBezTo>
                  <a:cubicBezTo>
                    <a:pt x="96" y="92"/>
                    <a:pt x="123" y="71"/>
                    <a:pt x="123" y="46"/>
                  </a:cubicBezTo>
                  <a:cubicBezTo>
                    <a:pt x="123" y="20"/>
                    <a:pt x="96" y="0"/>
                    <a:pt x="62" y="0"/>
                  </a:cubicBezTo>
                  <a:close/>
                  <a:moveTo>
                    <a:pt x="62" y="84"/>
                  </a:moveTo>
                  <a:cubicBezTo>
                    <a:pt x="58" y="84"/>
                    <a:pt x="55" y="84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48" y="83"/>
                    <a:pt x="45" y="84"/>
                    <a:pt x="44" y="86"/>
                  </a:cubicBezTo>
                  <a:cubicBezTo>
                    <a:pt x="42" y="88"/>
                    <a:pt x="38" y="93"/>
                    <a:pt x="32" y="96"/>
                  </a:cubicBezTo>
                  <a:cubicBezTo>
                    <a:pt x="34" y="92"/>
                    <a:pt x="35" y="89"/>
                    <a:pt x="35" y="8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1"/>
                    <a:pt x="33" y="78"/>
                    <a:pt x="31" y="77"/>
                  </a:cubicBezTo>
                  <a:cubicBezTo>
                    <a:pt x="17" y="70"/>
                    <a:pt x="8" y="58"/>
                    <a:pt x="8" y="46"/>
                  </a:cubicBezTo>
                  <a:cubicBezTo>
                    <a:pt x="8" y="25"/>
                    <a:pt x="32" y="7"/>
                    <a:pt x="62" y="7"/>
                  </a:cubicBezTo>
                  <a:cubicBezTo>
                    <a:pt x="91" y="7"/>
                    <a:pt x="115" y="25"/>
                    <a:pt x="115" y="46"/>
                  </a:cubicBezTo>
                  <a:cubicBezTo>
                    <a:pt x="115" y="67"/>
                    <a:pt x="91" y="84"/>
                    <a:pt x="62" y="84"/>
                  </a:cubicBezTo>
                  <a:close/>
                  <a:moveTo>
                    <a:pt x="62" y="84"/>
                  </a:moveTo>
                  <a:cubicBezTo>
                    <a:pt x="62" y="84"/>
                    <a:pt x="62" y="84"/>
                    <a:pt x="62" y="8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4B40496-2C26-0598-8402-75B5DE2D2BBE}"/>
              </a:ext>
            </a:extLst>
          </p:cNvPr>
          <p:cNvGrpSpPr/>
          <p:nvPr/>
        </p:nvGrpSpPr>
        <p:grpSpPr>
          <a:xfrm>
            <a:off x="463662" y="1614692"/>
            <a:ext cx="612631" cy="605589"/>
            <a:chOff x="4356100" y="3465513"/>
            <a:chExt cx="552450" cy="546100"/>
          </a:xfrm>
          <a:solidFill>
            <a:schemeClr val="tx1"/>
          </a:solidFill>
        </p:grpSpPr>
        <p:sp>
          <p:nvSpPr>
            <p:cNvPr id="10" name="Freeform 242">
              <a:extLst>
                <a:ext uri="{FF2B5EF4-FFF2-40B4-BE49-F238E27FC236}">
                  <a16:creationId xmlns:a16="http://schemas.microsoft.com/office/drawing/2014/main" id="{B581FE48-E1FE-3F6A-3E96-654FE3DF6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275" y="3465513"/>
              <a:ext cx="422275" cy="422275"/>
            </a:xfrm>
            <a:custGeom>
              <a:avLst/>
              <a:gdLst>
                <a:gd name="T0" fmla="*/ 2000 w 2664"/>
                <a:gd name="T1" fmla="*/ 115 h 2664"/>
                <a:gd name="T2" fmla="*/ 2063 w 2664"/>
                <a:gd name="T3" fmla="*/ 268 h 2664"/>
                <a:gd name="T4" fmla="*/ 2150 w 2664"/>
                <a:gd name="T5" fmla="*/ 560 h 2664"/>
                <a:gd name="T6" fmla="*/ 2425 w 2664"/>
                <a:gd name="T7" fmla="*/ 602 h 2664"/>
                <a:gd name="T8" fmla="*/ 2566 w 2664"/>
                <a:gd name="T9" fmla="*/ 688 h 2664"/>
                <a:gd name="T10" fmla="*/ 2660 w 2664"/>
                <a:gd name="T11" fmla="*/ 999 h 2664"/>
                <a:gd name="T12" fmla="*/ 2552 w 2664"/>
                <a:gd name="T13" fmla="*/ 1126 h 2664"/>
                <a:gd name="T14" fmla="*/ 2552 w 2664"/>
                <a:gd name="T15" fmla="*/ 1538 h 2664"/>
                <a:gd name="T16" fmla="*/ 2660 w 2664"/>
                <a:gd name="T17" fmla="*/ 1662 h 2664"/>
                <a:gd name="T18" fmla="*/ 2565 w 2664"/>
                <a:gd name="T19" fmla="*/ 1976 h 2664"/>
                <a:gd name="T20" fmla="*/ 2426 w 2664"/>
                <a:gd name="T21" fmla="*/ 2062 h 2664"/>
                <a:gd name="T22" fmla="*/ 2149 w 2664"/>
                <a:gd name="T23" fmla="*/ 2103 h 2664"/>
                <a:gd name="T24" fmla="*/ 2062 w 2664"/>
                <a:gd name="T25" fmla="*/ 2395 h 2664"/>
                <a:gd name="T26" fmla="*/ 1999 w 2664"/>
                <a:gd name="T27" fmla="*/ 2548 h 2664"/>
                <a:gd name="T28" fmla="*/ 1706 w 2664"/>
                <a:gd name="T29" fmla="*/ 2664 h 2664"/>
                <a:gd name="T30" fmla="*/ 1551 w 2664"/>
                <a:gd name="T31" fmla="*/ 2576 h 2664"/>
                <a:gd name="T32" fmla="*/ 1481 w 2664"/>
                <a:gd name="T33" fmla="*/ 2322 h 2664"/>
                <a:gd name="T34" fmla="*/ 1579 w 2664"/>
                <a:gd name="T35" fmla="*/ 2308 h 2664"/>
                <a:gd name="T36" fmla="*/ 1691 w 2664"/>
                <a:gd name="T37" fmla="*/ 2520 h 2664"/>
                <a:gd name="T38" fmla="*/ 1914 w 2664"/>
                <a:gd name="T39" fmla="*/ 2435 h 2664"/>
                <a:gd name="T40" fmla="*/ 1849 w 2664"/>
                <a:gd name="T41" fmla="*/ 2216 h 2664"/>
                <a:gd name="T42" fmla="*/ 1982 w 2664"/>
                <a:gd name="T43" fmla="*/ 2071 h 2664"/>
                <a:gd name="T44" fmla="*/ 2179 w 2664"/>
                <a:gd name="T45" fmla="*/ 1854 h 2664"/>
                <a:gd name="T46" fmla="*/ 2421 w 2664"/>
                <a:gd name="T47" fmla="*/ 1921 h 2664"/>
                <a:gd name="T48" fmla="*/ 2524 w 2664"/>
                <a:gd name="T49" fmla="*/ 1696 h 2664"/>
                <a:gd name="T50" fmla="*/ 2310 w 2664"/>
                <a:gd name="T51" fmla="*/ 1578 h 2664"/>
                <a:gd name="T52" fmla="*/ 2316 w 2664"/>
                <a:gd name="T53" fmla="*/ 1293 h 2664"/>
                <a:gd name="T54" fmla="*/ 2322 w 2664"/>
                <a:gd name="T55" fmla="*/ 1072 h 2664"/>
                <a:gd name="T56" fmla="*/ 2525 w 2664"/>
                <a:gd name="T57" fmla="*/ 962 h 2664"/>
                <a:gd name="T58" fmla="*/ 2428 w 2664"/>
                <a:gd name="T59" fmla="*/ 745 h 2664"/>
                <a:gd name="T60" fmla="*/ 2180 w 2664"/>
                <a:gd name="T61" fmla="*/ 810 h 2664"/>
                <a:gd name="T62" fmla="*/ 1983 w 2664"/>
                <a:gd name="T63" fmla="*/ 593 h 2664"/>
                <a:gd name="T64" fmla="*/ 1850 w 2664"/>
                <a:gd name="T65" fmla="*/ 448 h 2664"/>
                <a:gd name="T66" fmla="*/ 1915 w 2664"/>
                <a:gd name="T67" fmla="*/ 228 h 2664"/>
                <a:gd name="T68" fmla="*/ 1686 w 2664"/>
                <a:gd name="T69" fmla="*/ 146 h 2664"/>
                <a:gd name="T70" fmla="*/ 1563 w 2664"/>
                <a:gd name="T71" fmla="*/ 364 h 2664"/>
                <a:gd name="T72" fmla="*/ 1218 w 2664"/>
                <a:gd name="T73" fmla="*/ 354 h 2664"/>
                <a:gd name="T74" fmla="*/ 1063 w 2664"/>
                <a:gd name="T75" fmla="*/ 325 h 2664"/>
                <a:gd name="T76" fmla="*/ 953 w 2664"/>
                <a:gd name="T77" fmla="*/ 139 h 2664"/>
                <a:gd name="T78" fmla="*/ 743 w 2664"/>
                <a:gd name="T79" fmla="*/ 255 h 2664"/>
                <a:gd name="T80" fmla="*/ 801 w 2664"/>
                <a:gd name="T81" fmla="*/ 501 h 2664"/>
                <a:gd name="T82" fmla="*/ 553 w 2664"/>
                <a:gd name="T83" fmla="*/ 732 h 2664"/>
                <a:gd name="T84" fmla="*/ 430 w 2664"/>
                <a:gd name="T85" fmla="*/ 810 h 2664"/>
                <a:gd name="T86" fmla="*/ 221 w 2664"/>
                <a:gd name="T87" fmla="*/ 757 h 2664"/>
                <a:gd name="T88" fmla="*/ 154 w 2664"/>
                <a:gd name="T89" fmla="*/ 988 h 2664"/>
                <a:gd name="T90" fmla="*/ 368 w 2664"/>
                <a:gd name="T91" fmla="*/ 1116 h 2664"/>
                <a:gd name="T92" fmla="*/ 309 w 2664"/>
                <a:gd name="T93" fmla="*/ 1195 h 2664"/>
                <a:gd name="T94" fmla="*/ 43 w 2664"/>
                <a:gd name="T95" fmla="*/ 1074 h 2664"/>
                <a:gd name="T96" fmla="*/ 4 w 2664"/>
                <a:gd name="T97" fmla="*/ 915 h 2664"/>
                <a:gd name="T98" fmla="*/ 159 w 2664"/>
                <a:gd name="T99" fmla="*/ 627 h 2664"/>
                <a:gd name="T100" fmla="*/ 324 w 2664"/>
                <a:gd name="T101" fmla="*/ 615 h 2664"/>
                <a:gd name="T102" fmla="*/ 660 w 2664"/>
                <a:gd name="T103" fmla="*/ 430 h 2664"/>
                <a:gd name="T104" fmla="*/ 616 w 2664"/>
                <a:gd name="T105" fmla="*/ 184 h 2664"/>
                <a:gd name="T106" fmla="*/ 889 w 2664"/>
                <a:gd name="T107" fmla="*/ 13 h 2664"/>
                <a:gd name="T108" fmla="*/ 1054 w 2664"/>
                <a:gd name="T109" fmla="*/ 27 h 2664"/>
                <a:gd name="T110" fmla="*/ 1252 w 2664"/>
                <a:gd name="T111" fmla="*/ 211 h 2664"/>
                <a:gd name="T112" fmla="*/ 1570 w 2664"/>
                <a:gd name="T113" fmla="*/ 62 h 2664"/>
                <a:gd name="T114" fmla="*/ 1720 w 2664"/>
                <a:gd name="T115" fmla="*/ 0 h 2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64" h="2664">
                  <a:moveTo>
                    <a:pt x="1720" y="0"/>
                  </a:moveTo>
                  <a:lnTo>
                    <a:pt x="1749" y="4"/>
                  </a:lnTo>
                  <a:lnTo>
                    <a:pt x="1777" y="13"/>
                  </a:lnTo>
                  <a:lnTo>
                    <a:pt x="1951" y="86"/>
                  </a:lnTo>
                  <a:lnTo>
                    <a:pt x="1977" y="98"/>
                  </a:lnTo>
                  <a:lnTo>
                    <a:pt x="2000" y="115"/>
                  </a:lnTo>
                  <a:lnTo>
                    <a:pt x="2020" y="135"/>
                  </a:lnTo>
                  <a:lnTo>
                    <a:pt x="2036" y="158"/>
                  </a:lnTo>
                  <a:lnTo>
                    <a:pt x="2050" y="185"/>
                  </a:lnTo>
                  <a:lnTo>
                    <a:pt x="2059" y="212"/>
                  </a:lnTo>
                  <a:lnTo>
                    <a:pt x="2063" y="240"/>
                  </a:lnTo>
                  <a:lnTo>
                    <a:pt x="2063" y="268"/>
                  </a:lnTo>
                  <a:lnTo>
                    <a:pt x="2059" y="296"/>
                  </a:lnTo>
                  <a:lnTo>
                    <a:pt x="2050" y="324"/>
                  </a:lnTo>
                  <a:lnTo>
                    <a:pt x="2005" y="431"/>
                  </a:lnTo>
                  <a:lnTo>
                    <a:pt x="2055" y="471"/>
                  </a:lnTo>
                  <a:lnTo>
                    <a:pt x="2104" y="515"/>
                  </a:lnTo>
                  <a:lnTo>
                    <a:pt x="2150" y="560"/>
                  </a:lnTo>
                  <a:lnTo>
                    <a:pt x="2193" y="608"/>
                  </a:lnTo>
                  <a:lnTo>
                    <a:pt x="2234" y="660"/>
                  </a:lnTo>
                  <a:lnTo>
                    <a:pt x="2341" y="615"/>
                  </a:lnTo>
                  <a:lnTo>
                    <a:pt x="2369" y="606"/>
                  </a:lnTo>
                  <a:lnTo>
                    <a:pt x="2396" y="602"/>
                  </a:lnTo>
                  <a:lnTo>
                    <a:pt x="2425" y="602"/>
                  </a:lnTo>
                  <a:lnTo>
                    <a:pt x="2453" y="606"/>
                  </a:lnTo>
                  <a:lnTo>
                    <a:pt x="2480" y="615"/>
                  </a:lnTo>
                  <a:lnTo>
                    <a:pt x="2506" y="628"/>
                  </a:lnTo>
                  <a:lnTo>
                    <a:pt x="2529" y="645"/>
                  </a:lnTo>
                  <a:lnTo>
                    <a:pt x="2549" y="665"/>
                  </a:lnTo>
                  <a:lnTo>
                    <a:pt x="2566" y="688"/>
                  </a:lnTo>
                  <a:lnTo>
                    <a:pt x="2580" y="714"/>
                  </a:lnTo>
                  <a:lnTo>
                    <a:pt x="2651" y="888"/>
                  </a:lnTo>
                  <a:lnTo>
                    <a:pt x="2660" y="915"/>
                  </a:lnTo>
                  <a:lnTo>
                    <a:pt x="2664" y="944"/>
                  </a:lnTo>
                  <a:lnTo>
                    <a:pt x="2664" y="971"/>
                  </a:lnTo>
                  <a:lnTo>
                    <a:pt x="2660" y="999"/>
                  </a:lnTo>
                  <a:lnTo>
                    <a:pt x="2651" y="1027"/>
                  </a:lnTo>
                  <a:lnTo>
                    <a:pt x="2638" y="1052"/>
                  </a:lnTo>
                  <a:lnTo>
                    <a:pt x="2621" y="1075"/>
                  </a:lnTo>
                  <a:lnTo>
                    <a:pt x="2601" y="1095"/>
                  </a:lnTo>
                  <a:lnTo>
                    <a:pt x="2577" y="1112"/>
                  </a:lnTo>
                  <a:lnTo>
                    <a:pt x="2552" y="1126"/>
                  </a:lnTo>
                  <a:lnTo>
                    <a:pt x="2445" y="1170"/>
                  </a:lnTo>
                  <a:lnTo>
                    <a:pt x="2453" y="1251"/>
                  </a:lnTo>
                  <a:lnTo>
                    <a:pt x="2456" y="1331"/>
                  </a:lnTo>
                  <a:lnTo>
                    <a:pt x="2453" y="1413"/>
                  </a:lnTo>
                  <a:lnTo>
                    <a:pt x="2445" y="1493"/>
                  </a:lnTo>
                  <a:lnTo>
                    <a:pt x="2552" y="1538"/>
                  </a:lnTo>
                  <a:lnTo>
                    <a:pt x="2579" y="1552"/>
                  </a:lnTo>
                  <a:lnTo>
                    <a:pt x="2602" y="1568"/>
                  </a:lnTo>
                  <a:lnTo>
                    <a:pt x="2622" y="1589"/>
                  </a:lnTo>
                  <a:lnTo>
                    <a:pt x="2638" y="1612"/>
                  </a:lnTo>
                  <a:lnTo>
                    <a:pt x="2650" y="1636"/>
                  </a:lnTo>
                  <a:lnTo>
                    <a:pt x="2660" y="1662"/>
                  </a:lnTo>
                  <a:lnTo>
                    <a:pt x="2664" y="1691"/>
                  </a:lnTo>
                  <a:lnTo>
                    <a:pt x="2664" y="1719"/>
                  </a:lnTo>
                  <a:lnTo>
                    <a:pt x="2660" y="1748"/>
                  </a:lnTo>
                  <a:lnTo>
                    <a:pt x="2651" y="1775"/>
                  </a:lnTo>
                  <a:lnTo>
                    <a:pt x="2579" y="1949"/>
                  </a:lnTo>
                  <a:lnTo>
                    <a:pt x="2565" y="1976"/>
                  </a:lnTo>
                  <a:lnTo>
                    <a:pt x="2548" y="2000"/>
                  </a:lnTo>
                  <a:lnTo>
                    <a:pt x="2528" y="2019"/>
                  </a:lnTo>
                  <a:lnTo>
                    <a:pt x="2505" y="2035"/>
                  </a:lnTo>
                  <a:lnTo>
                    <a:pt x="2479" y="2048"/>
                  </a:lnTo>
                  <a:lnTo>
                    <a:pt x="2453" y="2056"/>
                  </a:lnTo>
                  <a:lnTo>
                    <a:pt x="2426" y="2062"/>
                  </a:lnTo>
                  <a:lnTo>
                    <a:pt x="2397" y="2062"/>
                  </a:lnTo>
                  <a:lnTo>
                    <a:pt x="2369" y="2058"/>
                  </a:lnTo>
                  <a:lnTo>
                    <a:pt x="2340" y="2048"/>
                  </a:lnTo>
                  <a:lnTo>
                    <a:pt x="2233" y="2004"/>
                  </a:lnTo>
                  <a:lnTo>
                    <a:pt x="2192" y="2054"/>
                  </a:lnTo>
                  <a:lnTo>
                    <a:pt x="2149" y="2103"/>
                  </a:lnTo>
                  <a:lnTo>
                    <a:pt x="2103" y="2149"/>
                  </a:lnTo>
                  <a:lnTo>
                    <a:pt x="2054" y="2191"/>
                  </a:lnTo>
                  <a:lnTo>
                    <a:pt x="2004" y="2232"/>
                  </a:lnTo>
                  <a:lnTo>
                    <a:pt x="2048" y="2340"/>
                  </a:lnTo>
                  <a:lnTo>
                    <a:pt x="2058" y="2367"/>
                  </a:lnTo>
                  <a:lnTo>
                    <a:pt x="2062" y="2395"/>
                  </a:lnTo>
                  <a:lnTo>
                    <a:pt x="2062" y="2423"/>
                  </a:lnTo>
                  <a:lnTo>
                    <a:pt x="2058" y="2452"/>
                  </a:lnTo>
                  <a:lnTo>
                    <a:pt x="2048" y="2479"/>
                  </a:lnTo>
                  <a:lnTo>
                    <a:pt x="2035" y="2504"/>
                  </a:lnTo>
                  <a:lnTo>
                    <a:pt x="2019" y="2528"/>
                  </a:lnTo>
                  <a:lnTo>
                    <a:pt x="1999" y="2548"/>
                  </a:lnTo>
                  <a:lnTo>
                    <a:pt x="1975" y="2564"/>
                  </a:lnTo>
                  <a:lnTo>
                    <a:pt x="1950" y="2578"/>
                  </a:lnTo>
                  <a:lnTo>
                    <a:pt x="1776" y="2650"/>
                  </a:lnTo>
                  <a:lnTo>
                    <a:pt x="1753" y="2657"/>
                  </a:lnTo>
                  <a:lnTo>
                    <a:pt x="1730" y="2661"/>
                  </a:lnTo>
                  <a:lnTo>
                    <a:pt x="1706" y="2664"/>
                  </a:lnTo>
                  <a:lnTo>
                    <a:pt x="1672" y="2660"/>
                  </a:lnTo>
                  <a:lnTo>
                    <a:pt x="1637" y="2650"/>
                  </a:lnTo>
                  <a:lnTo>
                    <a:pt x="1610" y="2636"/>
                  </a:lnTo>
                  <a:lnTo>
                    <a:pt x="1588" y="2619"/>
                  </a:lnTo>
                  <a:lnTo>
                    <a:pt x="1568" y="2599"/>
                  </a:lnTo>
                  <a:lnTo>
                    <a:pt x="1551" y="2576"/>
                  </a:lnTo>
                  <a:lnTo>
                    <a:pt x="1538" y="2551"/>
                  </a:lnTo>
                  <a:lnTo>
                    <a:pt x="1472" y="2391"/>
                  </a:lnTo>
                  <a:lnTo>
                    <a:pt x="1467" y="2373"/>
                  </a:lnTo>
                  <a:lnTo>
                    <a:pt x="1467" y="2355"/>
                  </a:lnTo>
                  <a:lnTo>
                    <a:pt x="1472" y="2338"/>
                  </a:lnTo>
                  <a:lnTo>
                    <a:pt x="1481" y="2322"/>
                  </a:lnTo>
                  <a:lnTo>
                    <a:pt x="1493" y="2309"/>
                  </a:lnTo>
                  <a:lnTo>
                    <a:pt x="1510" y="2299"/>
                  </a:lnTo>
                  <a:lnTo>
                    <a:pt x="1528" y="2295"/>
                  </a:lnTo>
                  <a:lnTo>
                    <a:pt x="1546" y="2295"/>
                  </a:lnTo>
                  <a:lnTo>
                    <a:pt x="1564" y="2300"/>
                  </a:lnTo>
                  <a:lnTo>
                    <a:pt x="1579" y="2308"/>
                  </a:lnTo>
                  <a:lnTo>
                    <a:pt x="1593" y="2321"/>
                  </a:lnTo>
                  <a:lnTo>
                    <a:pt x="1602" y="2338"/>
                  </a:lnTo>
                  <a:lnTo>
                    <a:pt x="1667" y="2497"/>
                  </a:lnTo>
                  <a:lnTo>
                    <a:pt x="1674" y="2508"/>
                  </a:lnTo>
                  <a:lnTo>
                    <a:pt x="1681" y="2515"/>
                  </a:lnTo>
                  <a:lnTo>
                    <a:pt x="1691" y="2520"/>
                  </a:lnTo>
                  <a:lnTo>
                    <a:pt x="1701" y="2523"/>
                  </a:lnTo>
                  <a:lnTo>
                    <a:pt x="1713" y="2523"/>
                  </a:lnTo>
                  <a:lnTo>
                    <a:pt x="1722" y="2520"/>
                  </a:lnTo>
                  <a:lnTo>
                    <a:pt x="1896" y="2449"/>
                  </a:lnTo>
                  <a:lnTo>
                    <a:pt x="1906" y="2443"/>
                  </a:lnTo>
                  <a:lnTo>
                    <a:pt x="1914" y="2435"/>
                  </a:lnTo>
                  <a:lnTo>
                    <a:pt x="1919" y="2425"/>
                  </a:lnTo>
                  <a:lnTo>
                    <a:pt x="1923" y="2415"/>
                  </a:lnTo>
                  <a:lnTo>
                    <a:pt x="1923" y="2404"/>
                  </a:lnTo>
                  <a:lnTo>
                    <a:pt x="1919" y="2394"/>
                  </a:lnTo>
                  <a:lnTo>
                    <a:pt x="1853" y="2235"/>
                  </a:lnTo>
                  <a:lnTo>
                    <a:pt x="1849" y="2216"/>
                  </a:lnTo>
                  <a:lnTo>
                    <a:pt x="1849" y="2197"/>
                  </a:lnTo>
                  <a:lnTo>
                    <a:pt x="1855" y="2178"/>
                  </a:lnTo>
                  <a:lnTo>
                    <a:pt x="1865" y="2162"/>
                  </a:lnTo>
                  <a:lnTo>
                    <a:pt x="1879" y="2149"/>
                  </a:lnTo>
                  <a:lnTo>
                    <a:pt x="1932" y="2111"/>
                  </a:lnTo>
                  <a:lnTo>
                    <a:pt x="1982" y="2071"/>
                  </a:lnTo>
                  <a:lnTo>
                    <a:pt x="2028" y="2027"/>
                  </a:lnTo>
                  <a:lnTo>
                    <a:pt x="2072" y="1981"/>
                  </a:lnTo>
                  <a:lnTo>
                    <a:pt x="2112" y="1931"/>
                  </a:lnTo>
                  <a:lnTo>
                    <a:pt x="2150" y="1878"/>
                  </a:lnTo>
                  <a:lnTo>
                    <a:pt x="2163" y="1864"/>
                  </a:lnTo>
                  <a:lnTo>
                    <a:pt x="2179" y="1854"/>
                  </a:lnTo>
                  <a:lnTo>
                    <a:pt x="2197" y="1849"/>
                  </a:lnTo>
                  <a:lnTo>
                    <a:pt x="2216" y="1848"/>
                  </a:lnTo>
                  <a:lnTo>
                    <a:pt x="2236" y="1853"/>
                  </a:lnTo>
                  <a:lnTo>
                    <a:pt x="2395" y="1919"/>
                  </a:lnTo>
                  <a:lnTo>
                    <a:pt x="2408" y="1922"/>
                  </a:lnTo>
                  <a:lnTo>
                    <a:pt x="2421" y="1921"/>
                  </a:lnTo>
                  <a:lnTo>
                    <a:pt x="2433" y="1916"/>
                  </a:lnTo>
                  <a:lnTo>
                    <a:pt x="2442" y="1908"/>
                  </a:lnTo>
                  <a:lnTo>
                    <a:pt x="2450" y="1896"/>
                  </a:lnTo>
                  <a:lnTo>
                    <a:pt x="2523" y="1722"/>
                  </a:lnTo>
                  <a:lnTo>
                    <a:pt x="2525" y="1710"/>
                  </a:lnTo>
                  <a:lnTo>
                    <a:pt x="2524" y="1696"/>
                  </a:lnTo>
                  <a:lnTo>
                    <a:pt x="2519" y="1684"/>
                  </a:lnTo>
                  <a:lnTo>
                    <a:pt x="2511" y="1675"/>
                  </a:lnTo>
                  <a:lnTo>
                    <a:pt x="2499" y="1668"/>
                  </a:lnTo>
                  <a:lnTo>
                    <a:pt x="2340" y="1602"/>
                  </a:lnTo>
                  <a:lnTo>
                    <a:pt x="2323" y="1592"/>
                  </a:lnTo>
                  <a:lnTo>
                    <a:pt x="2310" y="1578"/>
                  </a:lnTo>
                  <a:lnTo>
                    <a:pt x="2301" y="1561"/>
                  </a:lnTo>
                  <a:lnTo>
                    <a:pt x="2297" y="1542"/>
                  </a:lnTo>
                  <a:lnTo>
                    <a:pt x="2298" y="1523"/>
                  </a:lnTo>
                  <a:lnTo>
                    <a:pt x="2310" y="1447"/>
                  </a:lnTo>
                  <a:lnTo>
                    <a:pt x="2316" y="1370"/>
                  </a:lnTo>
                  <a:lnTo>
                    <a:pt x="2316" y="1293"/>
                  </a:lnTo>
                  <a:lnTo>
                    <a:pt x="2310" y="1218"/>
                  </a:lnTo>
                  <a:lnTo>
                    <a:pt x="2298" y="1141"/>
                  </a:lnTo>
                  <a:lnTo>
                    <a:pt x="2297" y="1122"/>
                  </a:lnTo>
                  <a:lnTo>
                    <a:pt x="2301" y="1103"/>
                  </a:lnTo>
                  <a:lnTo>
                    <a:pt x="2310" y="1086"/>
                  </a:lnTo>
                  <a:lnTo>
                    <a:pt x="2322" y="1072"/>
                  </a:lnTo>
                  <a:lnTo>
                    <a:pt x="2340" y="1063"/>
                  </a:lnTo>
                  <a:lnTo>
                    <a:pt x="2499" y="996"/>
                  </a:lnTo>
                  <a:lnTo>
                    <a:pt x="2509" y="991"/>
                  </a:lnTo>
                  <a:lnTo>
                    <a:pt x="2517" y="983"/>
                  </a:lnTo>
                  <a:lnTo>
                    <a:pt x="2523" y="973"/>
                  </a:lnTo>
                  <a:lnTo>
                    <a:pt x="2525" y="962"/>
                  </a:lnTo>
                  <a:lnTo>
                    <a:pt x="2525" y="952"/>
                  </a:lnTo>
                  <a:lnTo>
                    <a:pt x="2523" y="941"/>
                  </a:lnTo>
                  <a:lnTo>
                    <a:pt x="2451" y="768"/>
                  </a:lnTo>
                  <a:lnTo>
                    <a:pt x="2445" y="758"/>
                  </a:lnTo>
                  <a:lnTo>
                    <a:pt x="2437" y="751"/>
                  </a:lnTo>
                  <a:lnTo>
                    <a:pt x="2428" y="745"/>
                  </a:lnTo>
                  <a:lnTo>
                    <a:pt x="2412" y="742"/>
                  </a:lnTo>
                  <a:lnTo>
                    <a:pt x="2396" y="745"/>
                  </a:lnTo>
                  <a:lnTo>
                    <a:pt x="2236" y="811"/>
                  </a:lnTo>
                  <a:lnTo>
                    <a:pt x="2217" y="816"/>
                  </a:lnTo>
                  <a:lnTo>
                    <a:pt x="2198" y="815"/>
                  </a:lnTo>
                  <a:lnTo>
                    <a:pt x="2180" y="810"/>
                  </a:lnTo>
                  <a:lnTo>
                    <a:pt x="2164" y="799"/>
                  </a:lnTo>
                  <a:lnTo>
                    <a:pt x="2150" y="784"/>
                  </a:lnTo>
                  <a:lnTo>
                    <a:pt x="2113" y="732"/>
                  </a:lnTo>
                  <a:lnTo>
                    <a:pt x="2072" y="682"/>
                  </a:lnTo>
                  <a:lnTo>
                    <a:pt x="2029" y="636"/>
                  </a:lnTo>
                  <a:lnTo>
                    <a:pt x="1983" y="593"/>
                  </a:lnTo>
                  <a:lnTo>
                    <a:pt x="1933" y="551"/>
                  </a:lnTo>
                  <a:lnTo>
                    <a:pt x="1880" y="515"/>
                  </a:lnTo>
                  <a:lnTo>
                    <a:pt x="1866" y="501"/>
                  </a:lnTo>
                  <a:lnTo>
                    <a:pt x="1855" y="485"/>
                  </a:lnTo>
                  <a:lnTo>
                    <a:pt x="1850" y="467"/>
                  </a:lnTo>
                  <a:lnTo>
                    <a:pt x="1850" y="448"/>
                  </a:lnTo>
                  <a:lnTo>
                    <a:pt x="1855" y="429"/>
                  </a:lnTo>
                  <a:lnTo>
                    <a:pt x="1920" y="269"/>
                  </a:lnTo>
                  <a:lnTo>
                    <a:pt x="1924" y="258"/>
                  </a:lnTo>
                  <a:lnTo>
                    <a:pt x="1924" y="248"/>
                  </a:lnTo>
                  <a:lnTo>
                    <a:pt x="1920" y="237"/>
                  </a:lnTo>
                  <a:lnTo>
                    <a:pt x="1915" y="228"/>
                  </a:lnTo>
                  <a:lnTo>
                    <a:pt x="1908" y="221"/>
                  </a:lnTo>
                  <a:lnTo>
                    <a:pt x="1898" y="215"/>
                  </a:lnTo>
                  <a:lnTo>
                    <a:pt x="1724" y="143"/>
                  </a:lnTo>
                  <a:lnTo>
                    <a:pt x="1711" y="139"/>
                  </a:lnTo>
                  <a:lnTo>
                    <a:pt x="1698" y="140"/>
                  </a:lnTo>
                  <a:lnTo>
                    <a:pt x="1686" y="146"/>
                  </a:lnTo>
                  <a:lnTo>
                    <a:pt x="1676" y="154"/>
                  </a:lnTo>
                  <a:lnTo>
                    <a:pt x="1670" y="165"/>
                  </a:lnTo>
                  <a:lnTo>
                    <a:pt x="1603" y="325"/>
                  </a:lnTo>
                  <a:lnTo>
                    <a:pt x="1594" y="342"/>
                  </a:lnTo>
                  <a:lnTo>
                    <a:pt x="1580" y="354"/>
                  </a:lnTo>
                  <a:lnTo>
                    <a:pt x="1563" y="364"/>
                  </a:lnTo>
                  <a:lnTo>
                    <a:pt x="1544" y="368"/>
                  </a:lnTo>
                  <a:lnTo>
                    <a:pt x="1524" y="367"/>
                  </a:lnTo>
                  <a:lnTo>
                    <a:pt x="1448" y="354"/>
                  </a:lnTo>
                  <a:lnTo>
                    <a:pt x="1372" y="348"/>
                  </a:lnTo>
                  <a:lnTo>
                    <a:pt x="1295" y="348"/>
                  </a:lnTo>
                  <a:lnTo>
                    <a:pt x="1218" y="354"/>
                  </a:lnTo>
                  <a:lnTo>
                    <a:pt x="1142" y="367"/>
                  </a:lnTo>
                  <a:lnTo>
                    <a:pt x="1122" y="368"/>
                  </a:lnTo>
                  <a:lnTo>
                    <a:pt x="1104" y="364"/>
                  </a:lnTo>
                  <a:lnTo>
                    <a:pt x="1087" y="355"/>
                  </a:lnTo>
                  <a:lnTo>
                    <a:pt x="1074" y="342"/>
                  </a:lnTo>
                  <a:lnTo>
                    <a:pt x="1063" y="325"/>
                  </a:lnTo>
                  <a:lnTo>
                    <a:pt x="998" y="165"/>
                  </a:lnTo>
                  <a:lnTo>
                    <a:pt x="991" y="155"/>
                  </a:lnTo>
                  <a:lnTo>
                    <a:pt x="984" y="148"/>
                  </a:lnTo>
                  <a:lnTo>
                    <a:pt x="975" y="143"/>
                  </a:lnTo>
                  <a:lnTo>
                    <a:pt x="964" y="139"/>
                  </a:lnTo>
                  <a:lnTo>
                    <a:pt x="953" y="139"/>
                  </a:lnTo>
                  <a:lnTo>
                    <a:pt x="943" y="143"/>
                  </a:lnTo>
                  <a:lnTo>
                    <a:pt x="769" y="214"/>
                  </a:lnTo>
                  <a:lnTo>
                    <a:pt x="757" y="222"/>
                  </a:lnTo>
                  <a:lnTo>
                    <a:pt x="749" y="231"/>
                  </a:lnTo>
                  <a:lnTo>
                    <a:pt x="745" y="243"/>
                  </a:lnTo>
                  <a:lnTo>
                    <a:pt x="743" y="255"/>
                  </a:lnTo>
                  <a:lnTo>
                    <a:pt x="746" y="269"/>
                  </a:lnTo>
                  <a:lnTo>
                    <a:pt x="812" y="428"/>
                  </a:lnTo>
                  <a:lnTo>
                    <a:pt x="817" y="447"/>
                  </a:lnTo>
                  <a:lnTo>
                    <a:pt x="816" y="466"/>
                  </a:lnTo>
                  <a:lnTo>
                    <a:pt x="811" y="484"/>
                  </a:lnTo>
                  <a:lnTo>
                    <a:pt x="801" y="501"/>
                  </a:lnTo>
                  <a:lnTo>
                    <a:pt x="786" y="514"/>
                  </a:lnTo>
                  <a:lnTo>
                    <a:pt x="733" y="551"/>
                  </a:lnTo>
                  <a:lnTo>
                    <a:pt x="684" y="592"/>
                  </a:lnTo>
                  <a:lnTo>
                    <a:pt x="637" y="635"/>
                  </a:lnTo>
                  <a:lnTo>
                    <a:pt x="593" y="682"/>
                  </a:lnTo>
                  <a:lnTo>
                    <a:pt x="553" y="732"/>
                  </a:lnTo>
                  <a:lnTo>
                    <a:pt x="515" y="784"/>
                  </a:lnTo>
                  <a:lnTo>
                    <a:pt x="502" y="798"/>
                  </a:lnTo>
                  <a:lnTo>
                    <a:pt x="486" y="809"/>
                  </a:lnTo>
                  <a:lnTo>
                    <a:pt x="468" y="814"/>
                  </a:lnTo>
                  <a:lnTo>
                    <a:pt x="449" y="815"/>
                  </a:lnTo>
                  <a:lnTo>
                    <a:pt x="430" y="810"/>
                  </a:lnTo>
                  <a:lnTo>
                    <a:pt x="270" y="743"/>
                  </a:lnTo>
                  <a:lnTo>
                    <a:pt x="260" y="741"/>
                  </a:lnTo>
                  <a:lnTo>
                    <a:pt x="249" y="741"/>
                  </a:lnTo>
                  <a:lnTo>
                    <a:pt x="238" y="743"/>
                  </a:lnTo>
                  <a:lnTo>
                    <a:pt x="229" y="750"/>
                  </a:lnTo>
                  <a:lnTo>
                    <a:pt x="221" y="757"/>
                  </a:lnTo>
                  <a:lnTo>
                    <a:pt x="215" y="766"/>
                  </a:lnTo>
                  <a:lnTo>
                    <a:pt x="144" y="940"/>
                  </a:lnTo>
                  <a:lnTo>
                    <a:pt x="140" y="953"/>
                  </a:lnTo>
                  <a:lnTo>
                    <a:pt x="141" y="966"/>
                  </a:lnTo>
                  <a:lnTo>
                    <a:pt x="146" y="978"/>
                  </a:lnTo>
                  <a:lnTo>
                    <a:pt x="154" y="988"/>
                  </a:lnTo>
                  <a:lnTo>
                    <a:pt x="166" y="995"/>
                  </a:lnTo>
                  <a:lnTo>
                    <a:pt x="326" y="1061"/>
                  </a:lnTo>
                  <a:lnTo>
                    <a:pt x="342" y="1070"/>
                  </a:lnTo>
                  <a:lnTo>
                    <a:pt x="354" y="1083"/>
                  </a:lnTo>
                  <a:lnTo>
                    <a:pt x="364" y="1098"/>
                  </a:lnTo>
                  <a:lnTo>
                    <a:pt x="368" y="1116"/>
                  </a:lnTo>
                  <a:lnTo>
                    <a:pt x="369" y="1134"/>
                  </a:lnTo>
                  <a:lnTo>
                    <a:pt x="364" y="1152"/>
                  </a:lnTo>
                  <a:lnTo>
                    <a:pt x="354" y="1169"/>
                  </a:lnTo>
                  <a:lnTo>
                    <a:pt x="342" y="1182"/>
                  </a:lnTo>
                  <a:lnTo>
                    <a:pt x="326" y="1191"/>
                  </a:lnTo>
                  <a:lnTo>
                    <a:pt x="309" y="1195"/>
                  </a:lnTo>
                  <a:lnTo>
                    <a:pt x="290" y="1195"/>
                  </a:lnTo>
                  <a:lnTo>
                    <a:pt x="272" y="1191"/>
                  </a:lnTo>
                  <a:lnTo>
                    <a:pt x="113" y="1125"/>
                  </a:lnTo>
                  <a:lnTo>
                    <a:pt x="87" y="1111"/>
                  </a:lnTo>
                  <a:lnTo>
                    <a:pt x="62" y="1094"/>
                  </a:lnTo>
                  <a:lnTo>
                    <a:pt x="43" y="1074"/>
                  </a:lnTo>
                  <a:lnTo>
                    <a:pt x="27" y="1051"/>
                  </a:lnTo>
                  <a:lnTo>
                    <a:pt x="14" y="1027"/>
                  </a:lnTo>
                  <a:lnTo>
                    <a:pt x="5" y="999"/>
                  </a:lnTo>
                  <a:lnTo>
                    <a:pt x="0" y="972"/>
                  </a:lnTo>
                  <a:lnTo>
                    <a:pt x="0" y="944"/>
                  </a:lnTo>
                  <a:lnTo>
                    <a:pt x="4" y="915"/>
                  </a:lnTo>
                  <a:lnTo>
                    <a:pt x="14" y="887"/>
                  </a:lnTo>
                  <a:lnTo>
                    <a:pt x="87" y="713"/>
                  </a:lnTo>
                  <a:lnTo>
                    <a:pt x="99" y="687"/>
                  </a:lnTo>
                  <a:lnTo>
                    <a:pt x="116" y="664"/>
                  </a:lnTo>
                  <a:lnTo>
                    <a:pt x="136" y="644"/>
                  </a:lnTo>
                  <a:lnTo>
                    <a:pt x="159" y="627"/>
                  </a:lnTo>
                  <a:lnTo>
                    <a:pt x="185" y="615"/>
                  </a:lnTo>
                  <a:lnTo>
                    <a:pt x="212" y="605"/>
                  </a:lnTo>
                  <a:lnTo>
                    <a:pt x="241" y="601"/>
                  </a:lnTo>
                  <a:lnTo>
                    <a:pt x="269" y="601"/>
                  </a:lnTo>
                  <a:lnTo>
                    <a:pt x="296" y="605"/>
                  </a:lnTo>
                  <a:lnTo>
                    <a:pt x="324" y="615"/>
                  </a:lnTo>
                  <a:lnTo>
                    <a:pt x="433" y="659"/>
                  </a:lnTo>
                  <a:lnTo>
                    <a:pt x="473" y="608"/>
                  </a:lnTo>
                  <a:lnTo>
                    <a:pt x="516" y="560"/>
                  </a:lnTo>
                  <a:lnTo>
                    <a:pt x="561" y="514"/>
                  </a:lnTo>
                  <a:lnTo>
                    <a:pt x="610" y="470"/>
                  </a:lnTo>
                  <a:lnTo>
                    <a:pt x="660" y="430"/>
                  </a:lnTo>
                  <a:lnTo>
                    <a:pt x="616" y="323"/>
                  </a:lnTo>
                  <a:lnTo>
                    <a:pt x="607" y="294"/>
                  </a:lnTo>
                  <a:lnTo>
                    <a:pt x="602" y="266"/>
                  </a:lnTo>
                  <a:lnTo>
                    <a:pt x="603" y="237"/>
                  </a:lnTo>
                  <a:lnTo>
                    <a:pt x="608" y="210"/>
                  </a:lnTo>
                  <a:lnTo>
                    <a:pt x="616" y="184"/>
                  </a:lnTo>
                  <a:lnTo>
                    <a:pt x="629" y="158"/>
                  </a:lnTo>
                  <a:lnTo>
                    <a:pt x="646" y="136"/>
                  </a:lnTo>
                  <a:lnTo>
                    <a:pt x="666" y="115"/>
                  </a:lnTo>
                  <a:lnTo>
                    <a:pt x="689" y="98"/>
                  </a:lnTo>
                  <a:lnTo>
                    <a:pt x="715" y="85"/>
                  </a:lnTo>
                  <a:lnTo>
                    <a:pt x="889" y="13"/>
                  </a:lnTo>
                  <a:lnTo>
                    <a:pt x="917" y="4"/>
                  </a:lnTo>
                  <a:lnTo>
                    <a:pt x="944" y="0"/>
                  </a:lnTo>
                  <a:lnTo>
                    <a:pt x="972" y="0"/>
                  </a:lnTo>
                  <a:lnTo>
                    <a:pt x="1001" y="4"/>
                  </a:lnTo>
                  <a:lnTo>
                    <a:pt x="1028" y="13"/>
                  </a:lnTo>
                  <a:lnTo>
                    <a:pt x="1054" y="27"/>
                  </a:lnTo>
                  <a:lnTo>
                    <a:pt x="1077" y="43"/>
                  </a:lnTo>
                  <a:lnTo>
                    <a:pt x="1097" y="64"/>
                  </a:lnTo>
                  <a:lnTo>
                    <a:pt x="1114" y="87"/>
                  </a:lnTo>
                  <a:lnTo>
                    <a:pt x="1126" y="112"/>
                  </a:lnTo>
                  <a:lnTo>
                    <a:pt x="1172" y="219"/>
                  </a:lnTo>
                  <a:lnTo>
                    <a:pt x="1252" y="211"/>
                  </a:lnTo>
                  <a:lnTo>
                    <a:pt x="1333" y="208"/>
                  </a:lnTo>
                  <a:lnTo>
                    <a:pt x="1414" y="211"/>
                  </a:lnTo>
                  <a:lnTo>
                    <a:pt x="1494" y="219"/>
                  </a:lnTo>
                  <a:lnTo>
                    <a:pt x="1540" y="112"/>
                  </a:lnTo>
                  <a:lnTo>
                    <a:pt x="1552" y="86"/>
                  </a:lnTo>
                  <a:lnTo>
                    <a:pt x="1570" y="62"/>
                  </a:lnTo>
                  <a:lnTo>
                    <a:pt x="1590" y="42"/>
                  </a:lnTo>
                  <a:lnTo>
                    <a:pt x="1613" y="26"/>
                  </a:lnTo>
                  <a:lnTo>
                    <a:pt x="1638" y="13"/>
                  </a:lnTo>
                  <a:lnTo>
                    <a:pt x="1664" y="4"/>
                  </a:lnTo>
                  <a:lnTo>
                    <a:pt x="1692" y="0"/>
                  </a:lnTo>
                  <a:lnTo>
                    <a:pt x="17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  <p:sp>
          <p:nvSpPr>
            <p:cNvPr id="11" name="Freeform 243">
              <a:extLst>
                <a:ext uri="{FF2B5EF4-FFF2-40B4-BE49-F238E27FC236}">
                  <a16:creationId xmlns:a16="http://schemas.microsoft.com/office/drawing/2014/main" id="{9F193FD0-7A8A-B320-67BF-2AA95E3AA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925" y="3586163"/>
              <a:ext cx="180975" cy="180975"/>
            </a:xfrm>
            <a:custGeom>
              <a:avLst/>
              <a:gdLst>
                <a:gd name="T0" fmla="*/ 573 w 1145"/>
                <a:gd name="T1" fmla="*/ 0 h 1143"/>
                <a:gd name="T2" fmla="*/ 694 w 1145"/>
                <a:gd name="T3" fmla="*/ 13 h 1143"/>
                <a:gd name="T4" fmla="*/ 807 w 1145"/>
                <a:gd name="T5" fmla="*/ 51 h 1143"/>
                <a:gd name="T6" fmla="*/ 908 w 1145"/>
                <a:gd name="T7" fmla="*/ 109 h 1143"/>
                <a:gd name="T8" fmla="*/ 995 w 1145"/>
                <a:gd name="T9" fmla="*/ 187 h 1143"/>
                <a:gd name="T10" fmla="*/ 1065 w 1145"/>
                <a:gd name="T11" fmla="*/ 280 h 1143"/>
                <a:gd name="T12" fmla="*/ 1114 w 1145"/>
                <a:gd name="T13" fmla="*/ 388 h 1143"/>
                <a:gd name="T14" fmla="*/ 1140 w 1145"/>
                <a:gd name="T15" fmla="*/ 505 h 1143"/>
                <a:gd name="T16" fmla="*/ 1142 w 1145"/>
                <a:gd name="T17" fmla="*/ 625 h 1143"/>
                <a:gd name="T18" fmla="*/ 1119 w 1145"/>
                <a:gd name="T19" fmla="*/ 737 h 1143"/>
                <a:gd name="T20" fmla="*/ 1077 w 1145"/>
                <a:gd name="T21" fmla="*/ 840 h 1143"/>
                <a:gd name="T22" fmla="*/ 1016 w 1145"/>
                <a:gd name="T23" fmla="*/ 932 h 1143"/>
                <a:gd name="T24" fmla="*/ 939 w 1145"/>
                <a:gd name="T25" fmla="*/ 1010 h 1143"/>
                <a:gd name="T26" fmla="*/ 848 w 1145"/>
                <a:gd name="T27" fmla="*/ 1072 h 1143"/>
                <a:gd name="T28" fmla="*/ 746 w 1145"/>
                <a:gd name="T29" fmla="*/ 1116 h 1143"/>
                <a:gd name="T30" fmla="*/ 634 w 1145"/>
                <a:gd name="T31" fmla="*/ 1139 h 1143"/>
                <a:gd name="T32" fmla="*/ 575 w 1145"/>
                <a:gd name="T33" fmla="*/ 1143 h 1143"/>
                <a:gd name="T34" fmla="*/ 540 w 1145"/>
                <a:gd name="T35" fmla="*/ 1133 h 1143"/>
                <a:gd name="T36" fmla="*/ 515 w 1145"/>
                <a:gd name="T37" fmla="*/ 1108 h 1143"/>
                <a:gd name="T38" fmla="*/ 506 w 1145"/>
                <a:gd name="T39" fmla="*/ 1073 h 1143"/>
                <a:gd name="T40" fmla="*/ 514 w 1145"/>
                <a:gd name="T41" fmla="*/ 1037 h 1143"/>
                <a:gd name="T42" fmla="*/ 539 w 1145"/>
                <a:gd name="T43" fmla="*/ 1012 h 1143"/>
                <a:gd name="T44" fmla="*/ 575 w 1145"/>
                <a:gd name="T45" fmla="*/ 1002 h 1143"/>
                <a:gd name="T46" fmla="*/ 673 w 1145"/>
                <a:gd name="T47" fmla="*/ 990 h 1143"/>
                <a:gd name="T48" fmla="*/ 764 w 1145"/>
                <a:gd name="T49" fmla="*/ 957 h 1143"/>
                <a:gd name="T50" fmla="*/ 844 w 1145"/>
                <a:gd name="T51" fmla="*/ 905 h 1143"/>
                <a:gd name="T52" fmla="*/ 910 w 1145"/>
                <a:gd name="T53" fmla="*/ 838 h 1143"/>
                <a:gd name="T54" fmla="*/ 960 w 1145"/>
                <a:gd name="T55" fmla="*/ 758 h 1143"/>
                <a:gd name="T56" fmla="*/ 992 w 1145"/>
                <a:gd name="T57" fmla="*/ 666 h 1143"/>
                <a:gd name="T58" fmla="*/ 1003 w 1145"/>
                <a:gd name="T59" fmla="*/ 568 h 1143"/>
                <a:gd name="T60" fmla="*/ 990 w 1145"/>
                <a:gd name="T61" fmla="*/ 463 h 1143"/>
                <a:gd name="T62" fmla="*/ 952 w 1145"/>
                <a:gd name="T63" fmla="*/ 367 h 1143"/>
                <a:gd name="T64" fmla="*/ 893 w 1145"/>
                <a:gd name="T65" fmla="*/ 284 h 1143"/>
                <a:gd name="T66" fmla="*/ 817 w 1145"/>
                <a:gd name="T67" fmla="*/ 216 h 1143"/>
                <a:gd name="T68" fmla="*/ 727 w 1145"/>
                <a:gd name="T69" fmla="*/ 169 h 1143"/>
                <a:gd name="T70" fmla="*/ 626 w 1145"/>
                <a:gd name="T71" fmla="*/ 143 h 1143"/>
                <a:gd name="T72" fmla="*/ 569 w 1145"/>
                <a:gd name="T73" fmla="*/ 139 h 1143"/>
                <a:gd name="T74" fmla="*/ 473 w 1145"/>
                <a:gd name="T75" fmla="*/ 151 h 1143"/>
                <a:gd name="T76" fmla="*/ 382 w 1145"/>
                <a:gd name="T77" fmla="*/ 184 h 1143"/>
                <a:gd name="T78" fmla="*/ 301 w 1145"/>
                <a:gd name="T79" fmla="*/ 235 h 1143"/>
                <a:gd name="T80" fmla="*/ 232 w 1145"/>
                <a:gd name="T81" fmla="*/ 305 h 1143"/>
                <a:gd name="T82" fmla="*/ 182 w 1145"/>
                <a:gd name="T83" fmla="*/ 387 h 1143"/>
                <a:gd name="T84" fmla="*/ 151 w 1145"/>
                <a:gd name="T85" fmla="*/ 478 h 1143"/>
                <a:gd name="T86" fmla="*/ 141 w 1145"/>
                <a:gd name="T87" fmla="*/ 575 h 1143"/>
                <a:gd name="T88" fmla="*/ 132 w 1145"/>
                <a:gd name="T89" fmla="*/ 610 h 1143"/>
                <a:gd name="T90" fmla="*/ 107 w 1145"/>
                <a:gd name="T91" fmla="*/ 636 h 1143"/>
                <a:gd name="T92" fmla="*/ 71 w 1145"/>
                <a:gd name="T93" fmla="*/ 645 h 1143"/>
                <a:gd name="T94" fmla="*/ 52 w 1145"/>
                <a:gd name="T95" fmla="*/ 643 h 1143"/>
                <a:gd name="T96" fmla="*/ 21 w 1145"/>
                <a:gd name="T97" fmla="*/ 625 h 1143"/>
                <a:gd name="T98" fmla="*/ 3 w 1145"/>
                <a:gd name="T99" fmla="*/ 593 h 1143"/>
                <a:gd name="T100" fmla="*/ 3 w 1145"/>
                <a:gd name="T101" fmla="*/ 519 h 1143"/>
                <a:gd name="T102" fmla="*/ 24 w 1145"/>
                <a:gd name="T103" fmla="*/ 409 h 1143"/>
                <a:gd name="T104" fmla="*/ 66 w 1145"/>
                <a:gd name="T105" fmla="*/ 306 h 1143"/>
                <a:gd name="T106" fmla="*/ 127 w 1145"/>
                <a:gd name="T107" fmla="*/ 213 h 1143"/>
                <a:gd name="T108" fmla="*/ 207 w 1145"/>
                <a:gd name="T109" fmla="*/ 132 h 1143"/>
                <a:gd name="T110" fmla="*/ 300 w 1145"/>
                <a:gd name="T111" fmla="*/ 69 h 1143"/>
                <a:gd name="T112" fmla="*/ 402 w 1145"/>
                <a:gd name="T113" fmla="*/ 25 h 1143"/>
                <a:gd name="T114" fmla="*/ 512 w 1145"/>
                <a:gd name="T115" fmla="*/ 3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45" h="1143">
                  <a:moveTo>
                    <a:pt x="569" y="0"/>
                  </a:moveTo>
                  <a:lnTo>
                    <a:pt x="573" y="0"/>
                  </a:lnTo>
                  <a:lnTo>
                    <a:pt x="634" y="3"/>
                  </a:lnTo>
                  <a:lnTo>
                    <a:pt x="694" y="13"/>
                  </a:lnTo>
                  <a:lnTo>
                    <a:pt x="752" y="29"/>
                  </a:lnTo>
                  <a:lnTo>
                    <a:pt x="807" y="51"/>
                  </a:lnTo>
                  <a:lnTo>
                    <a:pt x="860" y="77"/>
                  </a:lnTo>
                  <a:lnTo>
                    <a:pt x="908" y="109"/>
                  </a:lnTo>
                  <a:lnTo>
                    <a:pt x="954" y="146"/>
                  </a:lnTo>
                  <a:lnTo>
                    <a:pt x="995" y="187"/>
                  </a:lnTo>
                  <a:lnTo>
                    <a:pt x="1033" y="232"/>
                  </a:lnTo>
                  <a:lnTo>
                    <a:pt x="1065" y="280"/>
                  </a:lnTo>
                  <a:lnTo>
                    <a:pt x="1092" y="332"/>
                  </a:lnTo>
                  <a:lnTo>
                    <a:pt x="1114" y="388"/>
                  </a:lnTo>
                  <a:lnTo>
                    <a:pt x="1130" y="445"/>
                  </a:lnTo>
                  <a:lnTo>
                    <a:pt x="1140" y="505"/>
                  </a:lnTo>
                  <a:lnTo>
                    <a:pt x="1145" y="567"/>
                  </a:lnTo>
                  <a:lnTo>
                    <a:pt x="1142" y="625"/>
                  </a:lnTo>
                  <a:lnTo>
                    <a:pt x="1133" y="682"/>
                  </a:lnTo>
                  <a:lnTo>
                    <a:pt x="1119" y="737"/>
                  </a:lnTo>
                  <a:lnTo>
                    <a:pt x="1101" y="790"/>
                  </a:lnTo>
                  <a:lnTo>
                    <a:pt x="1077" y="840"/>
                  </a:lnTo>
                  <a:lnTo>
                    <a:pt x="1049" y="888"/>
                  </a:lnTo>
                  <a:lnTo>
                    <a:pt x="1016" y="932"/>
                  </a:lnTo>
                  <a:lnTo>
                    <a:pt x="979" y="972"/>
                  </a:lnTo>
                  <a:lnTo>
                    <a:pt x="939" y="1010"/>
                  </a:lnTo>
                  <a:lnTo>
                    <a:pt x="896" y="1042"/>
                  </a:lnTo>
                  <a:lnTo>
                    <a:pt x="848" y="1072"/>
                  </a:lnTo>
                  <a:lnTo>
                    <a:pt x="799" y="1096"/>
                  </a:lnTo>
                  <a:lnTo>
                    <a:pt x="746" y="1116"/>
                  </a:lnTo>
                  <a:lnTo>
                    <a:pt x="691" y="1130"/>
                  </a:lnTo>
                  <a:lnTo>
                    <a:pt x="634" y="1139"/>
                  </a:lnTo>
                  <a:lnTo>
                    <a:pt x="576" y="1143"/>
                  </a:lnTo>
                  <a:lnTo>
                    <a:pt x="575" y="1143"/>
                  </a:lnTo>
                  <a:lnTo>
                    <a:pt x="557" y="1140"/>
                  </a:lnTo>
                  <a:lnTo>
                    <a:pt x="540" y="1133"/>
                  </a:lnTo>
                  <a:lnTo>
                    <a:pt x="526" y="1123"/>
                  </a:lnTo>
                  <a:lnTo>
                    <a:pt x="515" y="1108"/>
                  </a:lnTo>
                  <a:lnTo>
                    <a:pt x="508" y="1092"/>
                  </a:lnTo>
                  <a:lnTo>
                    <a:pt x="506" y="1073"/>
                  </a:lnTo>
                  <a:lnTo>
                    <a:pt x="508" y="1054"/>
                  </a:lnTo>
                  <a:lnTo>
                    <a:pt x="514" y="1037"/>
                  </a:lnTo>
                  <a:lnTo>
                    <a:pt x="525" y="1022"/>
                  </a:lnTo>
                  <a:lnTo>
                    <a:pt x="539" y="1012"/>
                  </a:lnTo>
                  <a:lnTo>
                    <a:pt x="556" y="1005"/>
                  </a:lnTo>
                  <a:lnTo>
                    <a:pt x="575" y="1002"/>
                  </a:lnTo>
                  <a:lnTo>
                    <a:pt x="625" y="999"/>
                  </a:lnTo>
                  <a:lnTo>
                    <a:pt x="673" y="990"/>
                  </a:lnTo>
                  <a:lnTo>
                    <a:pt x="720" y="976"/>
                  </a:lnTo>
                  <a:lnTo>
                    <a:pt x="764" y="957"/>
                  </a:lnTo>
                  <a:lnTo>
                    <a:pt x="805" y="933"/>
                  </a:lnTo>
                  <a:lnTo>
                    <a:pt x="844" y="905"/>
                  </a:lnTo>
                  <a:lnTo>
                    <a:pt x="879" y="873"/>
                  </a:lnTo>
                  <a:lnTo>
                    <a:pt x="910" y="838"/>
                  </a:lnTo>
                  <a:lnTo>
                    <a:pt x="937" y="799"/>
                  </a:lnTo>
                  <a:lnTo>
                    <a:pt x="960" y="758"/>
                  </a:lnTo>
                  <a:lnTo>
                    <a:pt x="979" y="714"/>
                  </a:lnTo>
                  <a:lnTo>
                    <a:pt x="992" y="666"/>
                  </a:lnTo>
                  <a:lnTo>
                    <a:pt x="1000" y="618"/>
                  </a:lnTo>
                  <a:lnTo>
                    <a:pt x="1003" y="568"/>
                  </a:lnTo>
                  <a:lnTo>
                    <a:pt x="999" y="514"/>
                  </a:lnTo>
                  <a:lnTo>
                    <a:pt x="990" y="463"/>
                  </a:lnTo>
                  <a:lnTo>
                    <a:pt x="973" y="413"/>
                  </a:lnTo>
                  <a:lnTo>
                    <a:pt x="952" y="367"/>
                  </a:lnTo>
                  <a:lnTo>
                    <a:pt x="924" y="324"/>
                  </a:lnTo>
                  <a:lnTo>
                    <a:pt x="893" y="284"/>
                  </a:lnTo>
                  <a:lnTo>
                    <a:pt x="857" y="248"/>
                  </a:lnTo>
                  <a:lnTo>
                    <a:pt x="817" y="216"/>
                  </a:lnTo>
                  <a:lnTo>
                    <a:pt x="773" y="190"/>
                  </a:lnTo>
                  <a:lnTo>
                    <a:pt x="727" y="169"/>
                  </a:lnTo>
                  <a:lnTo>
                    <a:pt x="678" y="153"/>
                  </a:lnTo>
                  <a:lnTo>
                    <a:pt x="626" y="143"/>
                  </a:lnTo>
                  <a:lnTo>
                    <a:pt x="572" y="139"/>
                  </a:lnTo>
                  <a:lnTo>
                    <a:pt x="569" y="139"/>
                  </a:lnTo>
                  <a:lnTo>
                    <a:pt x="520" y="142"/>
                  </a:lnTo>
                  <a:lnTo>
                    <a:pt x="473" y="151"/>
                  </a:lnTo>
                  <a:lnTo>
                    <a:pt x="427" y="165"/>
                  </a:lnTo>
                  <a:lnTo>
                    <a:pt x="382" y="184"/>
                  </a:lnTo>
                  <a:lnTo>
                    <a:pt x="341" y="207"/>
                  </a:lnTo>
                  <a:lnTo>
                    <a:pt x="301" y="235"/>
                  </a:lnTo>
                  <a:lnTo>
                    <a:pt x="265" y="268"/>
                  </a:lnTo>
                  <a:lnTo>
                    <a:pt x="232" y="305"/>
                  </a:lnTo>
                  <a:lnTo>
                    <a:pt x="205" y="345"/>
                  </a:lnTo>
                  <a:lnTo>
                    <a:pt x="182" y="387"/>
                  </a:lnTo>
                  <a:lnTo>
                    <a:pt x="164" y="431"/>
                  </a:lnTo>
                  <a:lnTo>
                    <a:pt x="151" y="478"/>
                  </a:lnTo>
                  <a:lnTo>
                    <a:pt x="143" y="525"/>
                  </a:lnTo>
                  <a:lnTo>
                    <a:pt x="141" y="575"/>
                  </a:lnTo>
                  <a:lnTo>
                    <a:pt x="139" y="592"/>
                  </a:lnTo>
                  <a:lnTo>
                    <a:pt x="132" y="610"/>
                  </a:lnTo>
                  <a:lnTo>
                    <a:pt x="121" y="624"/>
                  </a:lnTo>
                  <a:lnTo>
                    <a:pt x="107" y="636"/>
                  </a:lnTo>
                  <a:lnTo>
                    <a:pt x="90" y="643"/>
                  </a:lnTo>
                  <a:lnTo>
                    <a:pt x="71" y="645"/>
                  </a:lnTo>
                  <a:lnTo>
                    <a:pt x="70" y="645"/>
                  </a:lnTo>
                  <a:lnTo>
                    <a:pt x="52" y="643"/>
                  </a:lnTo>
                  <a:lnTo>
                    <a:pt x="35" y="636"/>
                  </a:lnTo>
                  <a:lnTo>
                    <a:pt x="21" y="625"/>
                  </a:lnTo>
                  <a:lnTo>
                    <a:pt x="10" y="610"/>
                  </a:lnTo>
                  <a:lnTo>
                    <a:pt x="3" y="593"/>
                  </a:lnTo>
                  <a:lnTo>
                    <a:pt x="0" y="576"/>
                  </a:lnTo>
                  <a:lnTo>
                    <a:pt x="3" y="519"/>
                  </a:lnTo>
                  <a:lnTo>
                    <a:pt x="11" y="463"/>
                  </a:lnTo>
                  <a:lnTo>
                    <a:pt x="24" y="409"/>
                  </a:lnTo>
                  <a:lnTo>
                    <a:pt x="42" y="356"/>
                  </a:lnTo>
                  <a:lnTo>
                    <a:pt x="66" y="306"/>
                  </a:lnTo>
                  <a:lnTo>
                    <a:pt x="94" y="258"/>
                  </a:lnTo>
                  <a:lnTo>
                    <a:pt x="127" y="213"/>
                  </a:lnTo>
                  <a:lnTo>
                    <a:pt x="165" y="170"/>
                  </a:lnTo>
                  <a:lnTo>
                    <a:pt x="207" y="132"/>
                  </a:lnTo>
                  <a:lnTo>
                    <a:pt x="251" y="98"/>
                  </a:lnTo>
                  <a:lnTo>
                    <a:pt x="300" y="69"/>
                  </a:lnTo>
                  <a:lnTo>
                    <a:pt x="350" y="44"/>
                  </a:lnTo>
                  <a:lnTo>
                    <a:pt x="402" y="25"/>
                  </a:lnTo>
                  <a:lnTo>
                    <a:pt x="456" y="12"/>
                  </a:lnTo>
                  <a:lnTo>
                    <a:pt x="512" y="3"/>
                  </a:lnTo>
                  <a:lnTo>
                    <a:pt x="5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  <p:sp>
          <p:nvSpPr>
            <p:cNvPr id="12" name="Freeform 244">
              <a:extLst>
                <a:ext uri="{FF2B5EF4-FFF2-40B4-BE49-F238E27FC236}">
                  <a16:creationId xmlns:a16="http://schemas.microsoft.com/office/drawing/2014/main" id="{0BE031BF-F3F2-CA94-50AB-C91F060090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6100" y="3684588"/>
              <a:ext cx="327025" cy="327025"/>
            </a:xfrm>
            <a:custGeom>
              <a:avLst/>
              <a:gdLst>
                <a:gd name="T0" fmla="*/ 950 w 2058"/>
                <a:gd name="T1" fmla="*/ 279 h 2058"/>
                <a:gd name="T2" fmla="*/ 789 w 2058"/>
                <a:gd name="T3" fmla="*/ 378 h 2058"/>
                <a:gd name="T4" fmla="*/ 571 w 2058"/>
                <a:gd name="T5" fmla="*/ 455 h 2058"/>
                <a:gd name="T6" fmla="*/ 453 w 2058"/>
                <a:gd name="T7" fmla="*/ 350 h 2058"/>
                <a:gd name="T8" fmla="*/ 353 w 2058"/>
                <a:gd name="T9" fmla="*/ 465 h 2058"/>
                <a:gd name="T10" fmla="*/ 422 w 2058"/>
                <a:gd name="T11" fmla="*/ 688 h 2058"/>
                <a:gd name="T12" fmla="*/ 315 w 2058"/>
                <a:gd name="T13" fmla="*/ 938 h 2058"/>
                <a:gd name="T14" fmla="*/ 142 w 2058"/>
                <a:gd name="T15" fmla="*/ 957 h 2058"/>
                <a:gd name="T16" fmla="*/ 153 w 2058"/>
                <a:gd name="T17" fmla="*/ 1109 h 2058"/>
                <a:gd name="T18" fmla="*/ 360 w 2058"/>
                <a:gd name="T19" fmla="*/ 1219 h 2058"/>
                <a:gd name="T20" fmla="*/ 461 w 2058"/>
                <a:gd name="T21" fmla="*/ 1470 h 2058"/>
                <a:gd name="T22" fmla="*/ 351 w 2058"/>
                <a:gd name="T23" fmla="*/ 1605 h 2058"/>
                <a:gd name="T24" fmla="*/ 463 w 2058"/>
                <a:gd name="T25" fmla="*/ 1708 h 2058"/>
                <a:gd name="T26" fmla="*/ 643 w 2058"/>
                <a:gd name="T27" fmla="*/ 1607 h 2058"/>
                <a:gd name="T28" fmla="*/ 928 w 2058"/>
                <a:gd name="T29" fmla="*/ 1730 h 2058"/>
                <a:gd name="T30" fmla="*/ 954 w 2058"/>
                <a:gd name="T31" fmla="*/ 1916 h 2058"/>
                <a:gd name="T32" fmla="*/ 1109 w 2058"/>
                <a:gd name="T33" fmla="*/ 1911 h 2058"/>
                <a:gd name="T34" fmla="*/ 1167 w 2058"/>
                <a:gd name="T35" fmla="*/ 1713 h 2058"/>
                <a:gd name="T36" fmla="*/ 1453 w 2058"/>
                <a:gd name="T37" fmla="*/ 1597 h 2058"/>
                <a:gd name="T38" fmla="*/ 1602 w 2058"/>
                <a:gd name="T39" fmla="*/ 1710 h 2058"/>
                <a:gd name="T40" fmla="*/ 1710 w 2058"/>
                <a:gd name="T41" fmla="*/ 1602 h 2058"/>
                <a:gd name="T42" fmla="*/ 1598 w 2058"/>
                <a:gd name="T43" fmla="*/ 1454 h 2058"/>
                <a:gd name="T44" fmla="*/ 1713 w 2058"/>
                <a:gd name="T45" fmla="*/ 1167 h 2058"/>
                <a:gd name="T46" fmla="*/ 1911 w 2058"/>
                <a:gd name="T47" fmla="*/ 1110 h 2058"/>
                <a:gd name="T48" fmla="*/ 1917 w 2058"/>
                <a:gd name="T49" fmla="*/ 955 h 2058"/>
                <a:gd name="T50" fmla="*/ 1731 w 2058"/>
                <a:gd name="T51" fmla="*/ 928 h 2058"/>
                <a:gd name="T52" fmla="*/ 1609 w 2058"/>
                <a:gd name="T53" fmla="*/ 644 h 2058"/>
                <a:gd name="T54" fmla="*/ 1708 w 2058"/>
                <a:gd name="T55" fmla="*/ 464 h 2058"/>
                <a:gd name="T56" fmla="*/ 1607 w 2058"/>
                <a:gd name="T57" fmla="*/ 352 h 2058"/>
                <a:gd name="T58" fmla="*/ 1490 w 2058"/>
                <a:gd name="T59" fmla="*/ 455 h 2058"/>
                <a:gd name="T60" fmla="*/ 1272 w 2058"/>
                <a:gd name="T61" fmla="*/ 378 h 2058"/>
                <a:gd name="T62" fmla="*/ 1110 w 2058"/>
                <a:gd name="T63" fmla="*/ 279 h 2058"/>
                <a:gd name="T64" fmla="*/ 962 w 2058"/>
                <a:gd name="T65" fmla="*/ 141 h 2058"/>
                <a:gd name="T66" fmla="*/ 1224 w 2058"/>
                <a:gd name="T67" fmla="*/ 67 h 2058"/>
                <a:gd name="T68" fmla="*/ 1398 w 2058"/>
                <a:gd name="T69" fmla="*/ 279 h 2058"/>
                <a:gd name="T70" fmla="*/ 1602 w 2058"/>
                <a:gd name="T71" fmla="*/ 209 h 2058"/>
                <a:gd name="T72" fmla="*/ 1834 w 2058"/>
                <a:gd name="T73" fmla="*/ 388 h 2058"/>
                <a:gd name="T74" fmla="*/ 1805 w 2058"/>
                <a:gd name="T75" fmla="*/ 564 h 2058"/>
                <a:gd name="T76" fmla="*/ 1937 w 2058"/>
                <a:gd name="T77" fmla="*/ 812 h 2058"/>
                <a:gd name="T78" fmla="*/ 2058 w 2058"/>
                <a:gd name="T79" fmla="*/ 960 h 2058"/>
                <a:gd name="T80" fmla="*/ 1966 w 2058"/>
                <a:gd name="T81" fmla="*/ 1238 h 2058"/>
                <a:gd name="T82" fmla="*/ 1756 w 2058"/>
                <a:gd name="T83" fmla="*/ 1444 h 2058"/>
                <a:gd name="T84" fmla="*/ 1848 w 2058"/>
                <a:gd name="T85" fmla="*/ 1631 h 2058"/>
                <a:gd name="T86" fmla="*/ 1648 w 2058"/>
                <a:gd name="T87" fmla="*/ 1841 h 2058"/>
                <a:gd name="T88" fmla="*/ 1445 w 2058"/>
                <a:gd name="T89" fmla="*/ 1755 h 2058"/>
                <a:gd name="T90" fmla="*/ 1238 w 2058"/>
                <a:gd name="T91" fmla="*/ 1965 h 2058"/>
                <a:gd name="T92" fmla="*/ 961 w 2058"/>
                <a:gd name="T93" fmla="*/ 2058 h 2058"/>
                <a:gd name="T94" fmla="*/ 812 w 2058"/>
                <a:gd name="T95" fmla="*/ 1936 h 2058"/>
                <a:gd name="T96" fmla="*/ 564 w 2058"/>
                <a:gd name="T97" fmla="*/ 1805 h 2058"/>
                <a:gd name="T98" fmla="*/ 400 w 2058"/>
                <a:gd name="T99" fmla="*/ 1837 h 2058"/>
                <a:gd name="T100" fmla="*/ 210 w 2058"/>
                <a:gd name="T101" fmla="*/ 1614 h 2058"/>
                <a:gd name="T102" fmla="*/ 278 w 2058"/>
                <a:gd name="T103" fmla="*/ 1397 h 2058"/>
                <a:gd name="T104" fmla="*/ 67 w 2058"/>
                <a:gd name="T105" fmla="*/ 1223 h 2058"/>
                <a:gd name="T106" fmla="*/ 3 w 2058"/>
                <a:gd name="T107" fmla="*/ 930 h 2058"/>
                <a:gd name="T108" fmla="*/ 152 w 2058"/>
                <a:gd name="T109" fmla="*/ 809 h 2058"/>
                <a:gd name="T110" fmla="*/ 236 w 2058"/>
                <a:gd name="T111" fmla="*/ 543 h 2058"/>
                <a:gd name="T112" fmla="*/ 236 w 2058"/>
                <a:gd name="T113" fmla="*/ 371 h 2058"/>
                <a:gd name="T114" fmla="*/ 458 w 2058"/>
                <a:gd name="T115" fmla="*/ 209 h 2058"/>
                <a:gd name="T116" fmla="*/ 709 w 2058"/>
                <a:gd name="T117" fmla="*/ 256 h 2058"/>
                <a:gd name="T118" fmla="*/ 853 w 2058"/>
                <a:gd name="T119" fmla="*/ 45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58" h="2058">
                  <a:moveTo>
                    <a:pt x="962" y="141"/>
                  </a:moveTo>
                  <a:lnTo>
                    <a:pt x="958" y="143"/>
                  </a:lnTo>
                  <a:lnTo>
                    <a:pt x="954" y="145"/>
                  </a:lnTo>
                  <a:lnTo>
                    <a:pt x="952" y="147"/>
                  </a:lnTo>
                  <a:lnTo>
                    <a:pt x="951" y="150"/>
                  </a:lnTo>
                  <a:lnTo>
                    <a:pt x="950" y="153"/>
                  </a:lnTo>
                  <a:lnTo>
                    <a:pt x="950" y="279"/>
                  </a:lnTo>
                  <a:lnTo>
                    <a:pt x="947" y="299"/>
                  </a:lnTo>
                  <a:lnTo>
                    <a:pt x="940" y="315"/>
                  </a:lnTo>
                  <a:lnTo>
                    <a:pt x="928" y="330"/>
                  </a:lnTo>
                  <a:lnTo>
                    <a:pt x="912" y="342"/>
                  </a:lnTo>
                  <a:lnTo>
                    <a:pt x="893" y="348"/>
                  </a:lnTo>
                  <a:lnTo>
                    <a:pt x="840" y="361"/>
                  </a:lnTo>
                  <a:lnTo>
                    <a:pt x="789" y="378"/>
                  </a:lnTo>
                  <a:lnTo>
                    <a:pt x="738" y="398"/>
                  </a:lnTo>
                  <a:lnTo>
                    <a:pt x="690" y="423"/>
                  </a:lnTo>
                  <a:lnTo>
                    <a:pt x="643" y="451"/>
                  </a:lnTo>
                  <a:lnTo>
                    <a:pt x="625" y="460"/>
                  </a:lnTo>
                  <a:lnTo>
                    <a:pt x="607" y="464"/>
                  </a:lnTo>
                  <a:lnTo>
                    <a:pt x="588" y="462"/>
                  </a:lnTo>
                  <a:lnTo>
                    <a:pt x="571" y="455"/>
                  </a:lnTo>
                  <a:lnTo>
                    <a:pt x="555" y="443"/>
                  </a:lnTo>
                  <a:lnTo>
                    <a:pt x="466" y="352"/>
                  </a:lnTo>
                  <a:lnTo>
                    <a:pt x="463" y="350"/>
                  </a:lnTo>
                  <a:lnTo>
                    <a:pt x="461" y="349"/>
                  </a:lnTo>
                  <a:lnTo>
                    <a:pt x="458" y="349"/>
                  </a:lnTo>
                  <a:lnTo>
                    <a:pt x="456" y="349"/>
                  </a:lnTo>
                  <a:lnTo>
                    <a:pt x="453" y="350"/>
                  </a:lnTo>
                  <a:lnTo>
                    <a:pt x="450" y="352"/>
                  </a:lnTo>
                  <a:lnTo>
                    <a:pt x="353" y="449"/>
                  </a:lnTo>
                  <a:lnTo>
                    <a:pt x="351" y="452"/>
                  </a:lnTo>
                  <a:lnTo>
                    <a:pt x="350" y="456"/>
                  </a:lnTo>
                  <a:lnTo>
                    <a:pt x="350" y="459"/>
                  </a:lnTo>
                  <a:lnTo>
                    <a:pt x="351" y="462"/>
                  </a:lnTo>
                  <a:lnTo>
                    <a:pt x="353" y="465"/>
                  </a:lnTo>
                  <a:lnTo>
                    <a:pt x="443" y="554"/>
                  </a:lnTo>
                  <a:lnTo>
                    <a:pt x="455" y="569"/>
                  </a:lnTo>
                  <a:lnTo>
                    <a:pt x="461" y="587"/>
                  </a:lnTo>
                  <a:lnTo>
                    <a:pt x="463" y="606"/>
                  </a:lnTo>
                  <a:lnTo>
                    <a:pt x="460" y="625"/>
                  </a:lnTo>
                  <a:lnTo>
                    <a:pt x="451" y="642"/>
                  </a:lnTo>
                  <a:lnTo>
                    <a:pt x="422" y="688"/>
                  </a:lnTo>
                  <a:lnTo>
                    <a:pt x="398" y="737"/>
                  </a:lnTo>
                  <a:lnTo>
                    <a:pt x="376" y="788"/>
                  </a:lnTo>
                  <a:lnTo>
                    <a:pt x="360" y="839"/>
                  </a:lnTo>
                  <a:lnTo>
                    <a:pt x="347" y="892"/>
                  </a:lnTo>
                  <a:lnTo>
                    <a:pt x="341" y="911"/>
                  </a:lnTo>
                  <a:lnTo>
                    <a:pt x="330" y="927"/>
                  </a:lnTo>
                  <a:lnTo>
                    <a:pt x="315" y="938"/>
                  </a:lnTo>
                  <a:lnTo>
                    <a:pt x="297" y="947"/>
                  </a:lnTo>
                  <a:lnTo>
                    <a:pt x="278" y="949"/>
                  </a:lnTo>
                  <a:lnTo>
                    <a:pt x="153" y="949"/>
                  </a:lnTo>
                  <a:lnTo>
                    <a:pt x="149" y="950"/>
                  </a:lnTo>
                  <a:lnTo>
                    <a:pt x="146" y="951"/>
                  </a:lnTo>
                  <a:lnTo>
                    <a:pt x="143" y="954"/>
                  </a:lnTo>
                  <a:lnTo>
                    <a:pt x="142" y="957"/>
                  </a:lnTo>
                  <a:lnTo>
                    <a:pt x="141" y="960"/>
                  </a:lnTo>
                  <a:lnTo>
                    <a:pt x="141" y="1097"/>
                  </a:lnTo>
                  <a:lnTo>
                    <a:pt x="142" y="1101"/>
                  </a:lnTo>
                  <a:lnTo>
                    <a:pt x="143" y="1104"/>
                  </a:lnTo>
                  <a:lnTo>
                    <a:pt x="146" y="1107"/>
                  </a:lnTo>
                  <a:lnTo>
                    <a:pt x="149" y="1108"/>
                  </a:lnTo>
                  <a:lnTo>
                    <a:pt x="153" y="1109"/>
                  </a:lnTo>
                  <a:lnTo>
                    <a:pt x="278" y="1109"/>
                  </a:lnTo>
                  <a:lnTo>
                    <a:pt x="297" y="1111"/>
                  </a:lnTo>
                  <a:lnTo>
                    <a:pt x="315" y="1120"/>
                  </a:lnTo>
                  <a:lnTo>
                    <a:pt x="330" y="1131"/>
                  </a:lnTo>
                  <a:lnTo>
                    <a:pt x="341" y="1147"/>
                  </a:lnTo>
                  <a:lnTo>
                    <a:pt x="347" y="1166"/>
                  </a:lnTo>
                  <a:lnTo>
                    <a:pt x="360" y="1219"/>
                  </a:lnTo>
                  <a:lnTo>
                    <a:pt x="376" y="1270"/>
                  </a:lnTo>
                  <a:lnTo>
                    <a:pt x="398" y="1321"/>
                  </a:lnTo>
                  <a:lnTo>
                    <a:pt x="422" y="1368"/>
                  </a:lnTo>
                  <a:lnTo>
                    <a:pt x="451" y="1416"/>
                  </a:lnTo>
                  <a:lnTo>
                    <a:pt x="460" y="1433"/>
                  </a:lnTo>
                  <a:lnTo>
                    <a:pt x="463" y="1452"/>
                  </a:lnTo>
                  <a:lnTo>
                    <a:pt x="461" y="1470"/>
                  </a:lnTo>
                  <a:lnTo>
                    <a:pt x="455" y="1488"/>
                  </a:lnTo>
                  <a:lnTo>
                    <a:pt x="443" y="1504"/>
                  </a:lnTo>
                  <a:lnTo>
                    <a:pt x="353" y="1593"/>
                  </a:lnTo>
                  <a:lnTo>
                    <a:pt x="351" y="1596"/>
                  </a:lnTo>
                  <a:lnTo>
                    <a:pt x="350" y="1599"/>
                  </a:lnTo>
                  <a:lnTo>
                    <a:pt x="350" y="1602"/>
                  </a:lnTo>
                  <a:lnTo>
                    <a:pt x="351" y="1605"/>
                  </a:lnTo>
                  <a:lnTo>
                    <a:pt x="353" y="1609"/>
                  </a:lnTo>
                  <a:lnTo>
                    <a:pt x="450" y="1704"/>
                  </a:lnTo>
                  <a:lnTo>
                    <a:pt x="453" y="1708"/>
                  </a:lnTo>
                  <a:lnTo>
                    <a:pt x="456" y="1709"/>
                  </a:lnTo>
                  <a:lnTo>
                    <a:pt x="458" y="1709"/>
                  </a:lnTo>
                  <a:lnTo>
                    <a:pt x="461" y="1709"/>
                  </a:lnTo>
                  <a:lnTo>
                    <a:pt x="463" y="1708"/>
                  </a:lnTo>
                  <a:lnTo>
                    <a:pt x="466" y="1704"/>
                  </a:lnTo>
                  <a:lnTo>
                    <a:pt x="555" y="1616"/>
                  </a:lnTo>
                  <a:lnTo>
                    <a:pt x="569" y="1605"/>
                  </a:lnTo>
                  <a:lnTo>
                    <a:pt x="586" y="1598"/>
                  </a:lnTo>
                  <a:lnTo>
                    <a:pt x="604" y="1596"/>
                  </a:lnTo>
                  <a:lnTo>
                    <a:pt x="624" y="1599"/>
                  </a:lnTo>
                  <a:lnTo>
                    <a:pt x="643" y="1607"/>
                  </a:lnTo>
                  <a:lnTo>
                    <a:pt x="690" y="1636"/>
                  </a:lnTo>
                  <a:lnTo>
                    <a:pt x="738" y="1661"/>
                  </a:lnTo>
                  <a:lnTo>
                    <a:pt x="789" y="1682"/>
                  </a:lnTo>
                  <a:lnTo>
                    <a:pt x="840" y="1699"/>
                  </a:lnTo>
                  <a:lnTo>
                    <a:pt x="893" y="1713"/>
                  </a:lnTo>
                  <a:lnTo>
                    <a:pt x="912" y="1719"/>
                  </a:lnTo>
                  <a:lnTo>
                    <a:pt x="928" y="1730"/>
                  </a:lnTo>
                  <a:lnTo>
                    <a:pt x="940" y="1745"/>
                  </a:lnTo>
                  <a:lnTo>
                    <a:pt x="948" y="1762"/>
                  </a:lnTo>
                  <a:lnTo>
                    <a:pt x="950" y="1781"/>
                  </a:lnTo>
                  <a:lnTo>
                    <a:pt x="950" y="1907"/>
                  </a:lnTo>
                  <a:lnTo>
                    <a:pt x="951" y="1911"/>
                  </a:lnTo>
                  <a:lnTo>
                    <a:pt x="952" y="1914"/>
                  </a:lnTo>
                  <a:lnTo>
                    <a:pt x="954" y="1916"/>
                  </a:lnTo>
                  <a:lnTo>
                    <a:pt x="958" y="1918"/>
                  </a:lnTo>
                  <a:lnTo>
                    <a:pt x="962" y="1918"/>
                  </a:lnTo>
                  <a:lnTo>
                    <a:pt x="1099" y="1918"/>
                  </a:lnTo>
                  <a:lnTo>
                    <a:pt x="1102" y="1918"/>
                  </a:lnTo>
                  <a:lnTo>
                    <a:pt x="1105" y="1916"/>
                  </a:lnTo>
                  <a:lnTo>
                    <a:pt x="1108" y="1914"/>
                  </a:lnTo>
                  <a:lnTo>
                    <a:pt x="1109" y="1911"/>
                  </a:lnTo>
                  <a:lnTo>
                    <a:pt x="1110" y="1907"/>
                  </a:lnTo>
                  <a:lnTo>
                    <a:pt x="1110" y="1781"/>
                  </a:lnTo>
                  <a:lnTo>
                    <a:pt x="1113" y="1762"/>
                  </a:lnTo>
                  <a:lnTo>
                    <a:pt x="1121" y="1745"/>
                  </a:lnTo>
                  <a:lnTo>
                    <a:pt x="1133" y="1730"/>
                  </a:lnTo>
                  <a:lnTo>
                    <a:pt x="1148" y="1719"/>
                  </a:lnTo>
                  <a:lnTo>
                    <a:pt x="1167" y="1713"/>
                  </a:lnTo>
                  <a:lnTo>
                    <a:pt x="1220" y="1700"/>
                  </a:lnTo>
                  <a:lnTo>
                    <a:pt x="1272" y="1683"/>
                  </a:lnTo>
                  <a:lnTo>
                    <a:pt x="1321" y="1662"/>
                  </a:lnTo>
                  <a:lnTo>
                    <a:pt x="1370" y="1638"/>
                  </a:lnTo>
                  <a:lnTo>
                    <a:pt x="1417" y="1610"/>
                  </a:lnTo>
                  <a:lnTo>
                    <a:pt x="1434" y="1600"/>
                  </a:lnTo>
                  <a:lnTo>
                    <a:pt x="1453" y="1597"/>
                  </a:lnTo>
                  <a:lnTo>
                    <a:pt x="1472" y="1599"/>
                  </a:lnTo>
                  <a:lnTo>
                    <a:pt x="1490" y="1605"/>
                  </a:lnTo>
                  <a:lnTo>
                    <a:pt x="1506" y="1618"/>
                  </a:lnTo>
                  <a:lnTo>
                    <a:pt x="1594" y="1707"/>
                  </a:lnTo>
                  <a:lnTo>
                    <a:pt x="1598" y="1709"/>
                  </a:lnTo>
                  <a:lnTo>
                    <a:pt x="1600" y="1710"/>
                  </a:lnTo>
                  <a:lnTo>
                    <a:pt x="1602" y="1710"/>
                  </a:lnTo>
                  <a:lnTo>
                    <a:pt x="1605" y="1710"/>
                  </a:lnTo>
                  <a:lnTo>
                    <a:pt x="1607" y="1709"/>
                  </a:lnTo>
                  <a:lnTo>
                    <a:pt x="1610" y="1707"/>
                  </a:lnTo>
                  <a:lnTo>
                    <a:pt x="1706" y="1610"/>
                  </a:lnTo>
                  <a:lnTo>
                    <a:pt x="1708" y="1607"/>
                  </a:lnTo>
                  <a:lnTo>
                    <a:pt x="1709" y="1604"/>
                  </a:lnTo>
                  <a:lnTo>
                    <a:pt x="1710" y="1602"/>
                  </a:lnTo>
                  <a:lnTo>
                    <a:pt x="1709" y="1600"/>
                  </a:lnTo>
                  <a:lnTo>
                    <a:pt x="1708" y="1597"/>
                  </a:lnTo>
                  <a:lnTo>
                    <a:pt x="1706" y="1594"/>
                  </a:lnTo>
                  <a:lnTo>
                    <a:pt x="1618" y="1505"/>
                  </a:lnTo>
                  <a:lnTo>
                    <a:pt x="1606" y="1489"/>
                  </a:lnTo>
                  <a:lnTo>
                    <a:pt x="1600" y="1473"/>
                  </a:lnTo>
                  <a:lnTo>
                    <a:pt x="1598" y="1454"/>
                  </a:lnTo>
                  <a:lnTo>
                    <a:pt x="1601" y="1435"/>
                  </a:lnTo>
                  <a:lnTo>
                    <a:pt x="1609" y="1417"/>
                  </a:lnTo>
                  <a:lnTo>
                    <a:pt x="1638" y="1370"/>
                  </a:lnTo>
                  <a:lnTo>
                    <a:pt x="1663" y="1322"/>
                  </a:lnTo>
                  <a:lnTo>
                    <a:pt x="1683" y="1271"/>
                  </a:lnTo>
                  <a:lnTo>
                    <a:pt x="1700" y="1220"/>
                  </a:lnTo>
                  <a:lnTo>
                    <a:pt x="1713" y="1167"/>
                  </a:lnTo>
                  <a:lnTo>
                    <a:pt x="1719" y="1148"/>
                  </a:lnTo>
                  <a:lnTo>
                    <a:pt x="1731" y="1132"/>
                  </a:lnTo>
                  <a:lnTo>
                    <a:pt x="1745" y="1121"/>
                  </a:lnTo>
                  <a:lnTo>
                    <a:pt x="1762" y="1113"/>
                  </a:lnTo>
                  <a:lnTo>
                    <a:pt x="1782" y="1110"/>
                  </a:lnTo>
                  <a:lnTo>
                    <a:pt x="1908" y="1110"/>
                  </a:lnTo>
                  <a:lnTo>
                    <a:pt x="1911" y="1110"/>
                  </a:lnTo>
                  <a:lnTo>
                    <a:pt x="1914" y="1108"/>
                  </a:lnTo>
                  <a:lnTo>
                    <a:pt x="1917" y="1106"/>
                  </a:lnTo>
                  <a:lnTo>
                    <a:pt x="1918" y="1103"/>
                  </a:lnTo>
                  <a:lnTo>
                    <a:pt x="1919" y="1098"/>
                  </a:lnTo>
                  <a:lnTo>
                    <a:pt x="1919" y="961"/>
                  </a:lnTo>
                  <a:lnTo>
                    <a:pt x="1918" y="958"/>
                  </a:lnTo>
                  <a:lnTo>
                    <a:pt x="1917" y="955"/>
                  </a:lnTo>
                  <a:lnTo>
                    <a:pt x="1914" y="953"/>
                  </a:lnTo>
                  <a:lnTo>
                    <a:pt x="1911" y="951"/>
                  </a:lnTo>
                  <a:lnTo>
                    <a:pt x="1908" y="951"/>
                  </a:lnTo>
                  <a:lnTo>
                    <a:pt x="1782" y="951"/>
                  </a:lnTo>
                  <a:lnTo>
                    <a:pt x="1762" y="948"/>
                  </a:lnTo>
                  <a:lnTo>
                    <a:pt x="1745" y="940"/>
                  </a:lnTo>
                  <a:lnTo>
                    <a:pt x="1731" y="928"/>
                  </a:lnTo>
                  <a:lnTo>
                    <a:pt x="1719" y="912"/>
                  </a:lnTo>
                  <a:lnTo>
                    <a:pt x="1713" y="894"/>
                  </a:lnTo>
                  <a:lnTo>
                    <a:pt x="1700" y="840"/>
                  </a:lnTo>
                  <a:lnTo>
                    <a:pt x="1683" y="789"/>
                  </a:lnTo>
                  <a:lnTo>
                    <a:pt x="1663" y="739"/>
                  </a:lnTo>
                  <a:lnTo>
                    <a:pt x="1638" y="691"/>
                  </a:lnTo>
                  <a:lnTo>
                    <a:pt x="1609" y="644"/>
                  </a:lnTo>
                  <a:lnTo>
                    <a:pt x="1601" y="626"/>
                  </a:lnTo>
                  <a:lnTo>
                    <a:pt x="1598" y="607"/>
                  </a:lnTo>
                  <a:lnTo>
                    <a:pt x="1599" y="588"/>
                  </a:lnTo>
                  <a:lnTo>
                    <a:pt x="1606" y="570"/>
                  </a:lnTo>
                  <a:lnTo>
                    <a:pt x="1618" y="555"/>
                  </a:lnTo>
                  <a:lnTo>
                    <a:pt x="1706" y="466"/>
                  </a:lnTo>
                  <a:lnTo>
                    <a:pt x="1708" y="464"/>
                  </a:lnTo>
                  <a:lnTo>
                    <a:pt x="1709" y="461"/>
                  </a:lnTo>
                  <a:lnTo>
                    <a:pt x="1710" y="459"/>
                  </a:lnTo>
                  <a:lnTo>
                    <a:pt x="1709" y="457"/>
                  </a:lnTo>
                  <a:lnTo>
                    <a:pt x="1708" y="453"/>
                  </a:lnTo>
                  <a:lnTo>
                    <a:pt x="1706" y="450"/>
                  </a:lnTo>
                  <a:lnTo>
                    <a:pt x="1610" y="354"/>
                  </a:lnTo>
                  <a:lnTo>
                    <a:pt x="1607" y="352"/>
                  </a:lnTo>
                  <a:lnTo>
                    <a:pt x="1605" y="351"/>
                  </a:lnTo>
                  <a:lnTo>
                    <a:pt x="1602" y="350"/>
                  </a:lnTo>
                  <a:lnTo>
                    <a:pt x="1600" y="351"/>
                  </a:lnTo>
                  <a:lnTo>
                    <a:pt x="1598" y="352"/>
                  </a:lnTo>
                  <a:lnTo>
                    <a:pt x="1594" y="354"/>
                  </a:lnTo>
                  <a:lnTo>
                    <a:pt x="1506" y="443"/>
                  </a:lnTo>
                  <a:lnTo>
                    <a:pt x="1490" y="455"/>
                  </a:lnTo>
                  <a:lnTo>
                    <a:pt x="1472" y="462"/>
                  </a:lnTo>
                  <a:lnTo>
                    <a:pt x="1453" y="463"/>
                  </a:lnTo>
                  <a:lnTo>
                    <a:pt x="1434" y="460"/>
                  </a:lnTo>
                  <a:lnTo>
                    <a:pt x="1417" y="451"/>
                  </a:lnTo>
                  <a:lnTo>
                    <a:pt x="1370" y="423"/>
                  </a:lnTo>
                  <a:lnTo>
                    <a:pt x="1321" y="398"/>
                  </a:lnTo>
                  <a:lnTo>
                    <a:pt x="1272" y="378"/>
                  </a:lnTo>
                  <a:lnTo>
                    <a:pt x="1220" y="361"/>
                  </a:lnTo>
                  <a:lnTo>
                    <a:pt x="1167" y="348"/>
                  </a:lnTo>
                  <a:lnTo>
                    <a:pt x="1148" y="342"/>
                  </a:lnTo>
                  <a:lnTo>
                    <a:pt x="1133" y="330"/>
                  </a:lnTo>
                  <a:lnTo>
                    <a:pt x="1120" y="315"/>
                  </a:lnTo>
                  <a:lnTo>
                    <a:pt x="1113" y="299"/>
                  </a:lnTo>
                  <a:lnTo>
                    <a:pt x="1110" y="279"/>
                  </a:lnTo>
                  <a:lnTo>
                    <a:pt x="1110" y="153"/>
                  </a:lnTo>
                  <a:lnTo>
                    <a:pt x="1109" y="150"/>
                  </a:lnTo>
                  <a:lnTo>
                    <a:pt x="1108" y="147"/>
                  </a:lnTo>
                  <a:lnTo>
                    <a:pt x="1105" y="145"/>
                  </a:lnTo>
                  <a:lnTo>
                    <a:pt x="1102" y="143"/>
                  </a:lnTo>
                  <a:lnTo>
                    <a:pt x="1099" y="141"/>
                  </a:lnTo>
                  <a:lnTo>
                    <a:pt x="962" y="141"/>
                  </a:lnTo>
                  <a:close/>
                  <a:moveTo>
                    <a:pt x="961" y="0"/>
                  </a:moveTo>
                  <a:lnTo>
                    <a:pt x="1098" y="0"/>
                  </a:lnTo>
                  <a:lnTo>
                    <a:pt x="1128" y="3"/>
                  </a:lnTo>
                  <a:lnTo>
                    <a:pt x="1157" y="12"/>
                  </a:lnTo>
                  <a:lnTo>
                    <a:pt x="1183" y="26"/>
                  </a:lnTo>
                  <a:lnTo>
                    <a:pt x="1205" y="45"/>
                  </a:lnTo>
                  <a:lnTo>
                    <a:pt x="1224" y="67"/>
                  </a:lnTo>
                  <a:lnTo>
                    <a:pt x="1238" y="93"/>
                  </a:lnTo>
                  <a:lnTo>
                    <a:pt x="1246" y="121"/>
                  </a:lnTo>
                  <a:lnTo>
                    <a:pt x="1250" y="152"/>
                  </a:lnTo>
                  <a:lnTo>
                    <a:pt x="1250" y="223"/>
                  </a:lnTo>
                  <a:lnTo>
                    <a:pt x="1300" y="237"/>
                  </a:lnTo>
                  <a:lnTo>
                    <a:pt x="1350" y="256"/>
                  </a:lnTo>
                  <a:lnTo>
                    <a:pt x="1398" y="279"/>
                  </a:lnTo>
                  <a:lnTo>
                    <a:pt x="1445" y="303"/>
                  </a:lnTo>
                  <a:lnTo>
                    <a:pt x="1494" y="253"/>
                  </a:lnTo>
                  <a:lnTo>
                    <a:pt x="1512" y="237"/>
                  </a:lnTo>
                  <a:lnTo>
                    <a:pt x="1532" y="225"/>
                  </a:lnTo>
                  <a:lnTo>
                    <a:pt x="1554" y="216"/>
                  </a:lnTo>
                  <a:lnTo>
                    <a:pt x="1578" y="211"/>
                  </a:lnTo>
                  <a:lnTo>
                    <a:pt x="1602" y="209"/>
                  </a:lnTo>
                  <a:lnTo>
                    <a:pt x="1631" y="212"/>
                  </a:lnTo>
                  <a:lnTo>
                    <a:pt x="1660" y="221"/>
                  </a:lnTo>
                  <a:lnTo>
                    <a:pt x="1686" y="234"/>
                  </a:lnTo>
                  <a:lnTo>
                    <a:pt x="1708" y="253"/>
                  </a:lnTo>
                  <a:lnTo>
                    <a:pt x="1805" y="350"/>
                  </a:lnTo>
                  <a:lnTo>
                    <a:pt x="1821" y="368"/>
                  </a:lnTo>
                  <a:lnTo>
                    <a:pt x="1834" y="388"/>
                  </a:lnTo>
                  <a:lnTo>
                    <a:pt x="1842" y="410"/>
                  </a:lnTo>
                  <a:lnTo>
                    <a:pt x="1849" y="433"/>
                  </a:lnTo>
                  <a:lnTo>
                    <a:pt x="1850" y="457"/>
                  </a:lnTo>
                  <a:lnTo>
                    <a:pt x="1848" y="487"/>
                  </a:lnTo>
                  <a:lnTo>
                    <a:pt x="1838" y="516"/>
                  </a:lnTo>
                  <a:lnTo>
                    <a:pt x="1824" y="541"/>
                  </a:lnTo>
                  <a:lnTo>
                    <a:pt x="1805" y="564"/>
                  </a:lnTo>
                  <a:lnTo>
                    <a:pt x="1756" y="614"/>
                  </a:lnTo>
                  <a:lnTo>
                    <a:pt x="1781" y="661"/>
                  </a:lnTo>
                  <a:lnTo>
                    <a:pt x="1802" y="709"/>
                  </a:lnTo>
                  <a:lnTo>
                    <a:pt x="1821" y="758"/>
                  </a:lnTo>
                  <a:lnTo>
                    <a:pt x="1837" y="809"/>
                  </a:lnTo>
                  <a:lnTo>
                    <a:pt x="1907" y="809"/>
                  </a:lnTo>
                  <a:lnTo>
                    <a:pt x="1937" y="812"/>
                  </a:lnTo>
                  <a:lnTo>
                    <a:pt x="1966" y="820"/>
                  </a:lnTo>
                  <a:lnTo>
                    <a:pt x="1992" y="835"/>
                  </a:lnTo>
                  <a:lnTo>
                    <a:pt x="2014" y="853"/>
                  </a:lnTo>
                  <a:lnTo>
                    <a:pt x="2033" y="875"/>
                  </a:lnTo>
                  <a:lnTo>
                    <a:pt x="2047" y="901"/>
                  </a:lnTo>
                  <a:lnTo>
                    <a:pt x="2055" y="930"/>
                  </a:lnTo>
                  <a:lnTo>
                    <a:pt x="2058" y="960"/>
                  </a:lnTo>
                  <a:lnTo>
                    <a:pt x="2058" y="1097"/>
                  </a:lnTo>
                  <a:lnTo>
                    <a:pt x="2055" y="1128"/>
                  </a:lnTo>
                  <a:lnTo>
                    <a:pt x="2047" y="1156"/>
                  </a:lnTo>
                  <a:lnTo>
                    <a:pt x="2033" y="1182"/>
                  </a:lnTo>
                  <a:lnTo>
                    <a:pt x="2014" y="1205"/>
                  </a:lnTo>
                  <a:lnTo>
                    <a:pt x="1992" y="1223"/>
                  </a:lnTo>
                  <a:lnTo>
                    <a:pt x="1966" y="1238"/>
                  </a:lnTo>
                  <a:lnTo>
                    <a:pt x="1937" y="1246"/>
                  </a:lnTo>
                  <a:lnTo>
                    <a:pt x="1907" y="1249"/>
                  </a:lnTo>
                  <a:lnTo>
                    <a:pt x="1837" y="1249"/>
                  </a:lnTo>
                  <a:lnTo>
                    <a:pt x="1821" y="1300"/>
                  </a:lnTo>
                  <a:lnTo>
                    <a:pt x="1802" y="1349"/>
                  </a:lnTo>
                  <a:lnTo>
                    <a:pt x="1781" y="1397"/>
                  </a:lnTo>
                  <a:lnTo>
                    <a:pt x="1756" y="1444"/>
                  </a:lnTo>
                  <a:lnTo>
                    <a:pt x="1805" y="1494"/>
                  </a:lnTo>
                  <a:lnTo>
                    <a:pt x="1821" y="1512"/>
                  </a:lnTo>
                  <a:lnTo>
                    <a:pt x="1834" y="1532"/>
                  </a:lnTo>
                  <a:lnTo>
                    <a:pt x="1842" y="1554"/>
                  </a:lnTo>
                  <a:lnTo>
                    <a:pt x="1849" y="1577"/>
                  </a:lnTo>
                  <a:lnTo>
                    <a:pt x="1850" y="1600"/>
                  </a:lnTo>
                  <a:lnTo>
                    <a:pt x="1848" y="1631"/>
                  </a:lnTo>
                  <a:lnTo>
                    <a:pt x="1838" y="1659"/>
                  </a:lnTo>
                  <a:lnTo>
                    <a:pt x="1824" y="1684"/>
                  </a:lnTo>
                  <a:lnTo>
                    <a:pt x="1805" y="1708"/>
                  </a:lnTo>
                  <a:lnTo>
                    <a:pt x="1708" y="1805"/>
                  </a:lnTo>
                  <a:lnTo>
                    <a:pt x="1690" y="1820"/>
                  </a:lnTo>
                  <a:lnTo>
                    <a:pt x="1670" y="1833"/>
                  </a:lnTo>
                  <a:lnTo>
                    <a:pt x="1648" y="1841"/>
                  </a:lnTo>
                  <a:lnTo>
                    <a:pt x="1625" y="1847"/>
                  </a:lnTo>
                  <a:lnTo>
                    <a:pt x="1602" y="1849"/>
                  </a:lnTo>
                  <a:lnTo>
                    <a:pt x="1571" y="1846"/>
                  </a:lnTo>
                  <a:lnTo>
                    <a:pt x="1544" y="1837"/>
                  </a:lnTo>
                  <a:lnTo>
                    <a:pt x="1517" y="1824"/>
                  </a:lnTo>
                  <a:lnTo>
                    <a:pt x="1494" y="1805"/>
                  </a:lnTo>
                  <a:lnTo>
                    <a:pt x="1445" y="1755"/>
                  </a:lnTo>
                  <a:lnTo>
                    <a:pt x="1398" y="1779"/>
                  </a:lnTo>
                  <a:lnTo>
                    <a:pt x="1350" y="1801"/>
                  </a:lnTo>
                  <a:lnTo>
                    <a:pt x="1300" y="1820"/>
                  </a:lnTo>
                  <a:lnTo>
                    <a:pt x="1250" y="1835"/>
                  </a:lnTo>
                  <a:lnTo>
                    <a:pt x="1250" y="1906"/>
                  </a:lnTo>
                  <a:lnTo>
                    <a:pt x="1246" y="1936"/>
                  </a:lnTo>
                  <a:lnTo>
                    <a:pt x="1238" y="1965"/>
                  </a:lnTo>
                  <a:lnTo>
                    <a:pt x="1224" y="1991"/>
                  </a:lnTo>
                  <a:lnTo>
                    <a:pt x="1205" y="2013"/>
                  </a:lnTo>
                  <a:lnTo>
                    <a:pt x="1183" y="2032"/>
                  </a:lnTo>
                  <a:lnTo>
                    <a:pt x="1157" y="2046"/>
                  </a:lnTo>
                  <a:lnTo>
                    <a:pt x="1128" y="2054"/>
                  </a:lnTo>
                  <a:lnTo>
                    <a:pt x="1098" y="2058"/>
                  </a:lnTo>
                  <a:lnTo>
                    <a:pt x="961" y="2058"/>
                  </a:lnTo>
                  <a:lnTo>
                    <a:pt x="930" y="2054"/>
                  </a:lnTo>
                  <a:lnTo>
                    <a:pt x="903" y="2046"/>
                  </a:lnTo>
                  <a:lnTo>
                    <a:pt x="876" y="2032"/>
                  </a:lnTo>
                  <a:lnTo>
                    <a:pt x="854" y="2013"/>
                  </a:lnTo>
                  <a:lnTo>
                    <a:pt x="835" y="1991"/>
                  </a:lnTo>
                  <a:lnTo>
                    <a:pt x="821" y="1965"/>
                  </a:lnTo>
                  <a:lnTo>
                    <a:pt x="812" y="1936"/>
                  </a:lnTo>
                  <a:lnTo>
                    <a:pt x="809" y="1906"/>
                  </a:lnTo>
                  <a:lnTo>
                    <a:pt x="809" y="1835"/>
                  </a:lnTo>
                  <a:lnTo>
                    <a:pt x="758" y="1820"/>
                  </a:lnTo>
                  <a:lnTo>
                    <a:pt x="709" y="1801"/>
                  </a:lnTo>
                  <a:lnTo>
                    <a:pt x="661" y="1779"/>
                  </a:lnTo>
                  <a:lnTo>
                    <a:pt x="615" y="1755"/>
                  </a:lnTo>
                  <a:lnTo>
                    <a:pt x="564" y="1805"/>
                  </a:lnTo>
                  <a:lnTo>
                    <a:pt x="546" y="1820"/>
                  </a:lnTo>
                  <a:lnTo>
                    <a:pt x="526" y="1833"/>
                  </a:lnTo>
                  <a:lnTo>
                    <a:pt x="504" y="1841"/>
                  </a:lnTo>
                  <a:lnTo>
                    <a:pt x="481" y="1847"/>
                  </a:lnTo>
                  <a:lnTo>
                    <a:pt x="458" y="1849"/>
                  </a:lnTo>
                  <a:lnTo>
                    <a:pt x="427" y="1846"/>
                  </a:lnTo>
                  <a:lnTo>
                    <a:pt x="400" y="1837"/>
                  </a:lnTo>
                  <a:lnTo>
                    <a:pt x="373" y="1824"/>
                  </a:lnTo>
                  <a:lnTo>
                    <a:pt x="350" y="1805"/>
                  </a:lnTo>
                  <a:lnTo>
                    <a:pt x="253" y="1708"/>
                  </a:lnTo>
                  <a:lnTo>
                    <a:pt x="236" y="1687"/>
                  </a:lnTo>
                  <a:lnTo>
                    <a:pt x="223" y="1663"/>
                  </a:lnTo>
                  <a:lnTo>
                    <a:pt x="214" y="1639"/>
                  </a:lnTo>
                  <a:lnTo>
                    <a:pt x="210" y="1614"/>
                  </a:lnTo>
                  <a:lnTo>
                    <a:pt x="210" y="1587"/>
                  </a:lnTo>
                  <a:lnTo>
                    <a:pt x="214" y="1562"/>
                  </a:lnTo>
                  <a:lnTo>
                    <a:pt x="223" y="1538"/>
                  </a:lnTo>
                  <a:lnTo>
                    <a:pt x="236" y="1515"/>
                  </a:lnTo>
                  <a:lnTo>
                    <a:pt x="253" y="1494"/>
                  </a:lnTo>
                  <a:lnTo>
                    <a:pt x="304" y="1444"/>
                  </a:lnTo>
                  <a:lnTo>
                    <a:pt x="278" y="1397"/>
                  </a:lnTo>
                  <a:lnTo>
                    <a:pt x="256" y="1349"/>
                  </a:lnTo>
                  <a:lnTo>
                    <a:pt x="237" y="1300"/>
                  </a:lnTo>
                  <a:lnTo>
                    <a:pt x="223" y="1249"/>
                  </a:lnTo>
                  <a:lnTo>
                    <a:pt x="152" y="1249"/>
                  </a:lnTo>
                  <a:lnTo>
                    <a:pt x="121" y="1246"/>
                  </a:lnTo>
                  <a:lnTo>
                    <a:pt x="93" y="1238"/>
                  </a:lnTo>
                  <a:lnTo>
                    <a:pt x="67" y="1223"/>
                  </a:lnTo>
                  <a:lnTo>
                    <a:pt x="44" y="1205"/>
                  </a:lnTo>
                  <a:lnTo>
                    <a:pt x="26" y="1182"/>
                  </a:lnTo>
                  <a:lnTo>
                    <a:pt x="12" y="1156"/>
                  </a:lnTo>
                  <a:lnTo>
                    <a:pt x="3" y="1128"/>
                  </a:lnTo>
                  <a:lnTo>
                    <a:pt x="0" y="1097"/>
                  </a:lnTo>
                  <a:lnTo>
                    <a:pt x="0" y="960"/>
                  </a:lnTo>
                  <a:lnTo>
                    <a:pt x="3" y="930"/>
                  </a:lnTo>
                  <a:lnTo>
                    <a:pt x="12" y="901"/>
                  </a:lnTo>
                  <a:lnTo>
                    <a:pt x="26" y="875"/>
                  </a:lnTo>
                  <a:lnTo>
                    <a:pt x="44" y="853"/>
                  </a:lnTo>
                  <a:lnTo>
                    <a:pt x="67" y="835"/>
                  </a:lnTo>
                  <a:lnTo>
                    <a:pt x="93" y="820"/>
                  </a:lnTo>
                  <a:lnTo>
                    <a:pt x="121" y="812"/>
                  </a:lnTo>
                  <a:lnTo>
                    <a:pt x="152" y="809"/>
                  </a:lnTo>
                  <a:lnTo>
                    <a:pt x="223" y="809"/>
                  </a:lnTo>
                  <a:lnTo>
                    <a:pt x="237" y="758"/>
                  </a:lnTo>
                  <a:lnTo>
                    <a:pt x="256" y="709"/>
                  </a:lnTo>
                  <a:lnTo>
                    <a:pt x="278" y="661"/>
                  </a:lnTo>
                  <a:lnTo>
                    <a:pt x="304" y="614"/>
                  </a:lnTo>
                  <a:lnTo>
                    <a:pt x="253" y="564"/>
                  </a:lnTo>
                  <a:lnTo>
                    <a:pt x="236" y="543"/>
                  </a:lnTo>
                  <a:lnTo>
                    <a:pt x="223" y="520"/>
                  </a:lnTo>
                  <a:lnTo>
                    <a:pt x="214" y="496"/>
                  </a:lnTo>
                  <a:lnTo>
                    <a:pt x="210" y="470"/>
                  </a:lnTo>
                  <a:lnTo>
                    <a:pt x="210" y="444"/>
                  </a:lnTo>
                  <a:lnTo>
                    <a:pt x="214" y="419"/>
                  </a:lnTo>
                  <a:lnTo>
                    <a:pt x="223" y="394"/>
                  </a:lnTo>
                  <a:lnTo>
                    <a:pt x="236" y="371"/>
                  </a:lnTo>
                  <a:lnTo>
                    <a:pt x="253" y="350"/>
                  </a:lnTo>
                  <a:lnTo>
                    <a:pt x="350" y="253"/>
                  </a:lnTo>
                  <a:lnTo>
                    <a:pt x="368" y="237"/>
                  </a:lnTo>
                  <a:lnTo>
                    <a:pt x="388" y="225"/>
                  </a:lnTo>
                  <a:lnTo>
                    <a:pt x="410" y="216"/>
                  </a:lnTo>
                  <a:lnTo>
                    <a:pt x="433" y="211"/>
                  </a:lnTo>
                  <a:lnTo>
                    <a:pt x="458" y="209"/>
                  </a:lnTo>
                  <a:lnTo>
                    <a:pt x="487" y="212"/>
                  </a:lnTo>
                  <a:lnTo>
                    <a:pt x="516" y="221"/>
                  </a:lnTo>
                  <a:lnTo>
                    <a:pt x="542" y="234"/>
                  </a:lnTo>
                  <a:lnTo>
                    <a:pt x="564" y="253"/>
                  </a:lnTo>
                  <a:lnTo>
                    <a:pt x="615" y="303"/>
                  </a:lnTo>
                  <a:lnTo>
                    <a:pt x="661" y="279"/>
                  </a:lnTo>
                  <a:lnTo>
                    <a:pt x="709" y="256"/>
                  </a:lnTo>
                  <a:lnTo>
                    <a:pt x="758" y="237"/>
                  </a:lnTo>
                  <a:lnTo>
                    <a:pt x="809" y="223"/>
                  </a:lnTo>
                  <a:lnTo>
                    <a:pt x="809" y="152"/>
                  </a:lnTo>
                  <a:lnTo>
                    <a:pt x="812" y="121"/>
                  </a:lnTo>
                  <a:lnTo>
                    <a:pt x="820" y="93"/>
                  </a:lnTo>
                  <a:lnTo>
                    <a:pt x="835" y="67"/>
                  </a:lnTo>
                  <a:lnTo>
                    <a:pt x="853" y="45"/>
                  </a:lnTo>
                  <a:lnTo>
                    <a:pt x="876" y="26"/>
                  </a:lnTo>
                  <a:lnTo>
                    <a:pt x="902" y="12"/>
                  </a:lnTo>
                  <a:lnTo>
                    <a:pt x="930" y="3"/>
                  </a:lnTo>
                  <a:lnTo>
                    <a:pt x="9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  <p:sp>
          <p:nvSpPr>
            <p:cNvPr id="13" name="Freeform 245">
              <a:extLst>
                <a:ext uri="{FF2B5EF4-FFF2-40B4-BE49-F238E27FC236}">
                  <a16:creationId xmlns:a16="http://schemas.microsoft.com/office/drawing/2014/main" id="{B29EE335-B72A-D383-BD5B-D8CEC9357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2938" y="3783013"/>
              <a:ext cx="133350" cy="131763"/>
            </a:xfrm>
            <a:custGeom>
              <a:avLst/>
              <a:gdLst>
                <a:gd name="T0" fmla="*/ 376 w 834"/>
                <a:gd name="T1" fmla="*/ 143 h 834"/>
                <a:gd name="T2" fmla="*/ 300 w 834"/>
                <a:gd name="T3" fmla="*/ 166 h 834"/>
                <a:gd name="T4" fmla="*/ 235 w 834"/>
                <a:gd name="T5" fmla="*/ 208 h 834"/>
                <a:gd name="T6" fmla="*/ 184 w 834"/>
                <a:gd name="T7" fmla="*/ 266 h 834"/>
                <a:gd name="T8" fmla="*/ 152 w 834"/>
                <a:gd name="T9" fmla="*/ 337 h 834"/>
                <a:gd name="T10" fmla="*/ 140 w 834"/>
                <a:gd name="T11" fmla="*/ 417 h 834"/>
                <a:gd name="T12" fmla="*/ 152 w 834"/>
                <a:gd name="T13" fmla="*/ 497 h 834"/>
                <a:gd name="T14" fmla="*/ 184 w 834"/>
                <a:gd name="T15" fmla="*/ 568 h 834"/>
                <a:gd name="T16" fmla="*/ 235 w 834"/>
                <a:gd name="T17" fmla="*/ 626 h 834"/>
                <a:gd name="T18" fmla="*/ 300 w 834"/>
                <a:gd name="T19" fmla="*/ 668 h 834"/>
                <a:gd name="T20" fmla="*/ 376 w 834"/>
                <a:gd name="T21" fmla="*/ 691 h 834"/>
                <a:gd name="T22" fmla="*/ 457 w 834"/>
                <a:gd name="T23" fmla="*/ 691 h 834"/>
                <a:gd name="T24" fmla="*/ 533 w 834"/>
                <a:gd name="T25" fmla="*/ 668 h 834"/>
                <a:gd name="T26" fmla="*/ 599 w 834"/>
                <a:gd name="T27" fmla="*/ 626 h 834"/>
                <a:gd name="T28" fmla="*/ 649 w 834"/>
                <a:gd name="T29" fmla="*/ 568 h 834"/>
                <a:gd name="T30" fmla="*/ 682 w 834"/>
                <a:gd name="T31" fmla="*/ 497 h 834"/>
                <a:gd name="T32" fmla="*/ 694 w 834"/>
                <a:gd name="T33" fmla="*/ 417 h 834"/>
                <a:gd name="T34" fmla="*/ 682 w 834"/>
                <a:gd name="T35" fmla="*/ 337 h 834"/>
                <a:gd name="T36" fmla="*/ 649 w 834"/>
                <a:gd name="T37" fmla="*/ 266 h 834"/>
                <a:gd name="T38" fmla="*/ 599 w 834"/>
                <a:gd name="T39" fmla="*/ 208 h 834"/>
                <a:gd name="T40" fmla="*/ 533 w 834"/>
                <a:gd name="T41" fmla="*/ 166 h 834"/>
                <a:gd name="T42" fmla="*/ 457 w 834"/>
                <a:gd name="T43" fmla="*/ 143 h 834"/>
                <a:gd name="T44" fmla="*/ 416 w 834"/>
                <a:gd name="T45" fmla="*/ 0 h 834"/>
                <a:gd name="T46" fmla="*/ 519 w 834"/>
                <a:gd name="T47" fmla="*/ 12 h 834"/>
                <a:gd name="T48" fmla="*/ 612 w 834"/>
                <a:gd name="T49" fmla="*/ 48 h 834"/>
                <a:gd name="T50" fmla="*/ 694 w 834"/>
                <a:gd name="T51" fmla="*/ 105 h 834"/>
                <a:gd name="T52" fmla="*/ 759 w 834"/>
                <a:gd name="T53" fmla="*/ 179 h 834"/>
                <a:gd name="T54" fmla="*/ 805 w 834"/>
                <a:gd name="T55" fmla="*/ 266 h 834"/>
                <a:gd name="T56" fmla="*/ 831 w 834"/>
                <a:gd name="T57" fmla="*/ 364 h 834"/>
                <a:gd name="T58" fmla="*/ 831 w 834"/>
                <a:gd name="T59" fmla="*/ 470 h 834"/>
                <a:gd name="T60" fmla="*/ 805 w 834"/>
                <a:gd name="T61" fmla="*/ 568 h 834"/>
                <a:gd name="T62" fmla="*/ 759 w 834"/>
                <a:gd name="T63" fmla="*/ 655 h 834"/>
                <a:gd name="T64" fmla="*/ 694 w 834"/>
                <a:gd name="T65" fmla="*/ 729 h 834"/>
                <a:gd name="T66" fmla="*/ 612 w 834"/>
                <a:gd name="T67" fmla="*/ 785 h 834"/>
                <a:gd name="T68" fmla="*/ 520 w 834"/>
                <a:gd name="T69" fmla="*/ 822 h 834"/>
                <a:gd name="T70" fmla="*/ 417 w 834"/>
                <a:gd name="T71" fmla="*/ 834 h 834"/>
                <a:gd name="T72" fmla="*/ 314 w 834"/>
                <a:gd name="T73" fmla="*/ 822 h 834"/>
                <a:gd name="T74" fmla="*/ 221 w 834"/>
                <a:gd name="T75" fmla="*/ 785 h 834"/>
                <a:gd name="T76" fmla="*/ 140 w 834"/>
                <a:gd name="T77" fmla="*/ 729 h 834"/>
                <a:gd name="T78" fmla="*/ 75 w 834"/>
                <a:gd name="T79" fmla="*/ 655 h 834"/>
                <a:gd name="T80" fmla="*/ 27 w 834"/>
                <a:gd name="T81" fmla="*/ 568 h 834"/>
                <a:gd name="T82" fmla="*/ 3 w 834"/>
                <a:gd name="T83" fmla="*/ 470 h 834"/>
                <a:gd name="T84" fmla="*/ 3 w 834"/>
                <a:gd name="T85" fmla="*/ 364 h 834"/>
                <a:gd name="T86" fmla="*/ 27 w 834"/>
                <a:gd name="T87" fmla="*/ 266 h 834"/>
                <a:gd name="T88" fmla="*/ 74 w 834"/>
                <a:gd name="T89" fmla="*/ 179 h 834"/>
                <a:gd name="T90" fmla="*/ 139 w 834"/>
                <a:gd name="T91" fmla="*/ 105 h 834"/>
                <a:gd name="T92" fmla="*/ 220 w 834"/>
                <a:gd name="T93" fmla="*/ 48 h 834"/>
                <a:gd name="T94" fmla="*/ 314 w 834"/>
                <a:gd name="T95" fmla="*/ 12 h 834"/>
                <a:gd name="T96" fmla="*/ 416 w 834"/>
                <a:gd name="T97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4" h="834">
                  <a:moveTo>
                    <a:pt x="417" y="140"/>
                  </a:moveTo>
                  <a:lnTo>
                    <a:pt x="376" y="143"/>
                  </a:lnTo>
                  <a:lnTo>
                    <a:pt x="337" y="151"/>
                  </a:lnTo>
                  <a:lnTo>
                    <a:pt x="300" y="166"/>
                  </a:lnTo>
                  <a:lnTo>
                    <a:pt x="266" y="185"/>
                  </a:lnTo>
                  <a:lnTo>
                    <a:pt x="235" y="208"/>
                  </a:lnTo>
                  <a:lnTo>
                    <a:pt x="207" y="236"/>
                  </a:lnTo>
                  <a:lnTo>
                    <a:pt x="184" y="266"/>
                  </a:lnTo>
                  <a:lnTo>
                    <a:pt x="165" y="300"/>
                  </a:lnTo>
                  <a:lnTo>
                    <a:pt x="152" y="337"/>
                  </a:lnTo>
                  <a:lnTo>
                    <a:pt x="143" y="376"/>
                  </a:lnTo>
                  <a:lnTo>
                    <a:pt x="140" y="417"/>
                  </a:lnTo>
                  <a:lnTo>
                    <a:pt x="143" y="458"/>
                  </a:lnTo>
                  <a:lnTo>
                    <a:pt x="152" y="497"/>
                  </a:lnTo>
                  <a:lnTo>
                    <a:pt x="165" y="533"/>
                  </a:lnTo>
                  <a:lnTo>
                    <a:pt x="184" y="568"/>
                  </a:lnTo>
                  <a:lnTo>
                    <a:pt x="207" y="598"/>
                  </a:lnTo>
                  <a:lnTo>
                    <a:pt x="235" y="626"/>
                  </a:lnTo>
                  <a:lnTo>
                    <a:pt x="266" y="649"/>
                  </a:lnTo>
                  <a:lnTo>
                    <a:pt x="300" y="668"/>
                  </a:lnTo>
                  <a:lnTo>
                    <a:pt x="337" y="681"/>
                  </a:lnTo>
                  <a:lnTo>
                    <a:pt x="376" y="691"/>
                  </a:lnTo>
                  <a:lnTo>
                    <a:pt x="417" y="694"/>
                  </a:lnTo>
                  <a:lnTo>
                    <a:pt x="457" y="691"/>
                  </a:lnTo>
                  <a:lnTo>
                    <a:pt x="496" y="681"/>
                  </a:lnTo>
                  <a:lnTo>
                    <a:pt x="533" y="668"/>
                  </a:lnTo>
                  <a:lnTo>
                    <a:pt x="567" y="649"/>
                  </a:lnTo>
                  <a:lnTo>
                    <a:pt x="599" y="626"/>
                  </a:lnTo>
                  <a:lnTo>
                    <a:pt x="626" y="598"/>
                  </a:lnTo>
                  <a:lnTo>
                    <a:pt x="649" y="568"/>
                  </a:lnTo>
                  <a:lnTo>
                    <a:pt x="668" y="534"/>
                  </a:lnTo>
                  <a:lnTo>
                    <a:pt x="682" y="497"/>
                  </a:lnTo>
                  <a:lnTo>
                    <a:pt x="690" y="458"/>
                  </a:lnTo>
                  <a:lnTo>
                    <a:pt x="694" y="417"/>
                  </a:lnTo>
                  <a:lnTo>
                    <a:pt x="690" y="376"/>
                  </a:lnTo>
                  <a:lnTo>
                    <a:pt x="682" y="337"/>
                  </a:lnTo>
                  <a:lnTo>
                    <a:pt x="668" y="300"/>
                  </a:lnTo>
                  <a:lnTo>
                    <a:pt x="649" y="266"/>
                  </a:lnTo>
                  <a:lnTo>
                    <a:pt x="626" y="236"/>
                  </a:lnTo>
                  <a:lnTo>
                    <a:pt x="599" y="208"/>
                  </a:lnTo>
                  <a:lnTo>
                    <a:pt x="567" y="185"/>
                  </a:lnTo>
                  <a:lnTo>
                    <a:pt x="533" y="166"/>
                  </a:lnTo>
                  <a:lnTo>
                    <a:pt x="496" y="151"/>
                  </a:lnTo>
                  <a:lnTo>
                    <a:pt x="457" y="143"/>
                  </a:lnTo>
                  <a:lnTo>
                    <a:pt x="417" y="140"/>
                  </a:lnTo>
                  <a:close/>
                  <a:moveTo>
                    <a:pt x="416" y="0"/>
                  </a:moveTo>
                  <a:lnTo>
                    <a:pt x="468" y="3"/>
                  </a:lnTo>
                  <a:lnTo>
                    <a:pt x="519" y="12"/>
                  </a:lnTo>
                  <a:lnTo>
                    <a:pt x="567" y="28"/>
                  </a:lnTo>
                  <a:lnTo>
                    <a:pt x="612" y="48"/>
                  </a:lnTo>
                  <a:lnTo>
                    <a:pt x="655" y="74"/>
                  </a:lnTo>
                  <a:lnTo>
                    <a:pt x="694" y="105"/>
                  </a:lnTo>
                  <a:lnTo>
                    <a:pt x="728" y="140"/>
                  </a:lnTo>
                  <a:lnTo>
                    <a:pt x="759" y="179"/>
                  </a:lnTo>
                  <a:lnTo>
                    <a:pt x="784" y="221"/>
                  </a:lnTo>
                  <a:lnTo>
                    <a:pt x="805" y="266"/>
                  </a:lnTo>
                  <a:lnTo>
                    <a:pt x="821" y="315"/>
                  </a:lnTo>
                  <a:lnTo>
                    <a:pt x="831" y="364"/>
                  </a:lnTo>
                  <a:lnTo>
                    <a:pt x="834" y="417"/>
                  </a:lnTo>
                  <a:lnTo>
                    <a:pt x="831" y="470"/>
                  </a:lnTo>
                  <a:lnTo>
                    <a:pt x="821" y="519"/>
                  </a:lnTo>
                  <a:lnTo>
                    <a:pt x="805" y="568"/>
                  </a:lnTo>
                  <a:lnTo>
                    <a:pt x="785" y="613"/>
                  </a:lnTo>
                  <a:lnTo>
                    <a:pt x="759" y="655"/>
                  </a:lnTo>
                  <a:lnTo>
                    <a:pt x="728" y="694"/>
                  </a:lnTo>
                  <a:lnTo>
                    <a:pt x="694" y="729"/>
                  </a:lnTo>
                  <a:lnTo>
                    <a:pt x="655" y="759"/>
                  </a:lnTo>
                  <a:lnTo>
                    <a:pt x="612" y="785"/>
                  </a:lnTo>
                  <a:lnTo>
                    <a:pt x="567" y="806"/>
                  </a:lnTo>
                  <a:lnTo>
                    <a:pt x="520" y="822"/>
                  </a:lnTo>
                  <a:lnTo>
                    <a:pt x="469" y="831"/>
                  </a:lnTo>
                  <a:lnTo>
                    <a:pt x="417" y="834"/>
                  </a:lnTo>
                  <a:lnTo>
                    <a:pt x="365" y="831"/>
                  </a:lnTo>
                  <a:lnTo>
                    <a:pt x="314" y="822"/>
                  </a:lnTo>
                  <a:lnTo>
                    <a:pt x="266" y="806"/>
                  </a:lnTo>
                  <a:lnTo>
                    <a:pt x="221" y="785"/>
                  </a:lnTo>
                  <a:lnTo>
                    <a:pt x="179" y="759"/>
                  </a:lnTo>
                  <a:lnTo>
                    <a:pt x="140" y="729"/>
                  </a:lnTo>
                  <a:lnTo>
                    <a:pt x="105" y="694"/>
                  </a:lnTo>
                  <a:lnTo>
                    <a:pt x="75" y="655"/>
                  </a:lnTo>
                  <a:lnTo>
                    <a:pt x="48" y="613"/>
                  </a:lnTo>
                  <a:lnTo>
                    <a:pt x="27" y="568"/>
                  </a:lnTo>
                  <a:lnTo>
                    <a:pt x="12" y="519"/>
                  </a:lnTo>
                  <a:lnTo>
                    <a:pt x="3" y="470"/>
                  </a:lnTo>
                  <a:lnTo>
                    <a:pt x="0" y="417"/>
                  </a:lnTo>
                  <a:lnTo>
                    <a:pt x="3" y="364"/>
                  </a:lnTo>
                  <a:lnTo>
                    <a:pt x="12" y="315"/>
                  </a:lnTo>
                  <a:lnTo>
                    <a:pt x="27" y="266"/>
                  </a:lnTo>
                  <a:lnTo>
                    <a:pt x="48" y="221"/>
                  </a:lnTo>
                  <a:lnTo>
                    <a:pt x="74" y="179"/>
                  </a:lnTo>
                  <a:lnTo>
                    <a:pt x="104" y="140"/>
                  </a:lnTo>
                  <a:lnTo>
                    <a:pt x="139" y="105"/>
                  </a:lnTo>
                  <a:lnTo>
                    <a:pt x="178" y="74"/>
                  </a:lnTo>
                  <a:lnTo>
                    <a:pt x="220" y="48"/>
                  </a:lnTo>
                  <a:lnTo>
                    <a:pt x="265" y="28"/>
                  </a:lnTo>
                  <a:lnTo>
                    <a:pt x="314" y="12"/>
                  </a:lnTo>
                  <a:lnTo>
                    <a:pt x="364" y="3"/>
                  </a:lnTo>
                  <a:lnTo>
                    <a:pt x="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355E312-9C59-23A1-1601-F8463C8C0872}"/>
              </a:ext>
            </a:extLst>
          </p:cNvPr>
          <p:cNvGrpSpPr/>
          <p:nvPr userDrawn="1"/>
        </p:nvGrpSpPr>
        <p:grpSpPr>
          <a:xfrm>
            <a:off x="480258" y="2744947"/>
            <a:ext cx="579438" cy="457201"/>
            <a:chOff x="6308725" y="5054600"/>
            <a:chExt cx="579438" cy="457201"/>
          </a:xfrm>
          <a:solidFill>
            <a:schemeClr val="tx1"/>
          </a:solidFill>
        </p:grpSpPr>
        <p:sp>
          <p:nvSpPr>
            <p:cNvPr id="105" name="Freeform 385">
              <a:extLst>
                <a:ext uri="{FF2B5EF4-FFF2-40B4-BE49-F238E27FC236}">
                  <a16:creationId xmlns:a16="http://schemas.microsoft.com/office/drawing/2014/main" id="{F8E7AA49-F834-CB18-1848-68C689E9C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8725" y="5054600"/>
              <a:ext cx="579438" cy="403225"/>
            </a:xfrm>
            <a:custGeom>
              <a:avLst/>
              <a:gdLst>
                <a:gd name="T0" fmla="*/ 2195 w 3653"/>
                <a:gd name="T1" fmla="*/ 51 h 2535"/>
                <a:gd name="T2" fmla="*/ 2534 w 3653"/>
                <a:gd name="T3" fmla="*/ 243 h 2535"/>
                <a:gd name="T4" fmla="*/ 2778 w 3653"/>
                <a:gd name="T5" fmla="*/ 543 h 2535"/>
                <a:gd name="T6" fmla="*/ 2891 w 3653"/>
                <a:gd name="T7" fmla="*/ 922 h 2535"/>
                <a:gd name="T8" fmla="*/ 3175 w 3653"/>
                <a:gd name="T9" fmla="*/ 1062 h 2535"/>
                <a:gd name="T10" fmla="*/ 3455 w 3653"/>
                <a:gd name="T11" fmla="*/ 1259 h 2535"/>
                <a:gd name="T12" fmla="*/ 3622 w 3653"/>
                <a:gd name="T13" fmla="*/ 1557 h 2535"/>
                <a:gd name="T14" fmla="*/ 3639 w 3653"/>
                <a:gd name="T15" fmla="*/ 1915 h 2535"/>
                <a:gd name="T16" fmla="*/ 3496 w 3653"/>
                <a:gd name="T17" fmla="*/ 2234 h 2535"/>
                <a:gd name="T18" fmla="*/ 3232 w 3653"/>
                <a:gd name="T19" fmla="*/ 2454 h 2535"/>
                <a:gd name="T20" fmla="*/ 2885 w 3653"/>
                <a:gd name="T21" fmla="*/ 2535 h 2535"/>
                <a:gd name="T22" fmla="*/ 2182 w 3653"/>
                <a:gd name="T23" fmla="*/ 2497 h 2535"/>
                <a:gd name="T24" fmla="*/ 2194 w 3653"/>
                <a:gd name="T25" fmla="*/ 2403 h 2535"/>
                <a:gd name="T26" fmla="*/ 2948 w 3653"/>
                <a:gd name="T27" fmla="*/ 2377 h 2535"/>
                <a:gd name="T28" fmla="*/ 3227 w 3653"/>
                <a:gd name="T29" fmla="*/ 2276 h 2535"/>
                <a:gd name="T30" fmla="*/ 3423 w 3653"/>
                <a:gd name="T31" fmla="*/ 2061 h 2535"/>
                <a:gd name="T32" fmla="*/ 3497 w 3653"/>
                <a:gd name="T33" fmla="*/ 1770 h 2535"/>
                <a:gd name="T34" fmla="*/ 3423 w 3653"/>
                <a:gd name="T35" fmla="*/ 1480 h 2535"/>
                <a:gd name="T36" fmla="*/ 3227 w 3653"/>
                <a:gd name="T37" fmla="*/ 1264 h 2535"/>
                <a:gd name="T38" fmla="*/ 2948 w 3653"/>
                <a:gd name="T39" fmla="*/ 1163 h 2535"/>
                <a:gd name="T40" fmla="*/ 2774 w 3653"/>
                <a:gd name="T41" fmla="*/ 1152 h 2535"/>
                <a:gd name="T42" fmla="*/ 2737 w 3653"/>
                <a:gd name="T43" fmla="*/ 1081 h 2535"/>
                <a:gd name="T44" fmla="*/ 2726 w 3653"/>
                <a:gd name="T45" fmla="*/ 864 h 2535"/>
                <a:gd name="T46" fmla="*/ 2582 w 3653"/>
                <a:gd name="T47" fmla="*/ 521 h 2535"/>
                <a:gd name="T48" fmla="*/ 2311 w 3653"/>
                <a:gd name="T49" fmla="*/ 273 h 2535"/>
                <a:gd name="T50" fmla="*/ 1953 w 3653"/>
                <a:gd name="T51" fmla="*/ 160 h 2535"/>
                <a:gd name="T52" fmla="*/ 1602 w 3653"/>
                <a:gd name="T53" fmla="*/ 199 h 2535"/>
                <a:gd name="T54" fmla="*/ 1303 w 3653"/>
                <a:gd name="T55" fmla="*/ 371 h 2535"/>
                <a:gd name="T56" fmla="*/ 1097 w 3653"/>
                <a:gd name="T57" fmla="*/ 642 h 2535"/>
                <a:gd name="T58" fmla="*/ 1013 w 3653"/>
                <a:gd name="T59" fmla="*/ 921 h 2535"/>
                <a:gd name="T60" fmla="*/ 933 w 3653"/>
                <a:gd name="T61" fmla="*/ 969 h 2535"/>
                <a:gd name="T62" fmla="*/ 667 w 3653"/>
                <a:gd name="T63" fmla="*/ 993 h 2535"/>
                <a:gd name="T64" fmla="*/ 387 w 3653"/>
                <a:gd name="T65" fmla="*/ 1150 h 2535"/>
                <a:gd name="T66" fmla="*/ 205 w 3653"/>
                <a:gd name="T67" fmla="*/ 1412 h 2535"/>
                <a:gd name="T68" fmla="*/ 159 w 3653"/>
                <a:gd name="T69" fmla="*/ 1741 h 2535"/>
                <a:gd name="T70" fmla="*/ 264 w 3653"/>
                <a:gd name="T71" fmla="*/ 2048 h 2535"/>
                <a:gd name="T72" fmla="*/ 489 w 3653"/>
                <a:gd name="T73" fmla="*/ 2272 h 2535"/>
                <a:gd name="T74" fmla="*/ 797 w 3653"/>
                <a:gd name="T75" fmla="*/ 2377 h 2535"/>
                <a:gd name="T76" fmla="*/ 1525 w 3653"/>
                <a:gd name="T77" fmla="*/ 2403 h 2535"/>
                <a:gd name="T78" fmla="*/ 1537 w 3653"/>
                <a:gd name="T79" fmla="*/ 2497 h 2535"/>
                <a:gd name="T80" fmla="*/ 866 w 3653"/>
                <a:gd name="T81" fmla="*/ 2535 h 2535"/>
                <a:gd name="T82" fmla="*/ 495 w 3653"/>
                <a:gd name="T83" fmla="*/ 2453 h 2535"/>
                <a:gd name="T84" fmla="*/ 204 w 3653"/>
                <a:gd name="T85" fmla="*/ 2228 h 2535"/>
                <a:gd name="T86" fmla="*/ 31 w 3653"/>
                <a:gd name="T87" fmla="*/ 1902 h 2535"/>
                <a:gd name="T88" fmla="*/ 14 w 3653"/>
                <a:gd name="T89" fmla="*/ 1517 h 2535"/>
                <a:gd name="T90" fmla="*/ 159 w 3653"/>
                <a:gd name="T91" fmla="*/ 1176 h 2535"/>
                <a:gd name="T92" fmla="*/ 429 w 3653"/>
                <a:gd name="T93" fmla="*/ 928 h 2535"/>
                <a:gd name="T94" fmla="*/ 787 w 3653"/>
                <a:gd name="T95" fmla="*/ 813 h 2535"/>
                <a:gd name="T96" fmla="*/ 943 w 3653"/>
                <a:gd name="T97" fmla="*/ 603 h 2535"/>
                <a:gd name="T98" fmla="*/ 1147 w 3653"/>
                <a:gd name="T99" fmla="*/ 304 h 2535"/>
                <a:gd name="T100" fmla="*/ 1446 w 3653"/>
                <a:gd name="T101" fmla="*/ 94 h 2535"/>
                <a:gd name="T102" fmla="*/ 1800 w 3653"/>
                <a:gd name="T103" fmla="*/ 4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53" h="2535">
                  <a:moveTo>
                    <a:pt x="1874" y="0"/>
                  </a:moveTo>
                  <a:lnTo>
                    <a:pt x="1958" y="4"/>
                  </a:lnTo>
                  <a:lnTo>
                    <a:pt x="2039" y="14"/>
                  </a:lnTo>
                  <a:lnTo>
                    <a:pt x="2118" y="30"/>
                  </a:lnTo>
                  <a:lnTo>
                    <a:pt x="2195" y="51"/>
                  </a:lnTo>
                  <a:lnTo>
                    <a:pt x="2269" y="80"/>
                  </a:lnTo>
                  <a:lnTo>
                    <a:pt x="2340" y="113"/>
                  </a:lnTo>
                  <a:lnTo>
                    <a:pt x="2409" y="151"/>
                  </a:lnTo>
                  <a:lnTo>
                    <a:pt x="2473" y="194"/>
                  </a:lnTo>
                  <a:lnTo>
                    <a:pt x="2534" y="243"/>
                  </a:lnTo>
                  <a:lnTo>
                    <a:pt x="2592" y="295"/>
                  </a:lnTo>
                  <a:lnTo>
                    <a:pt x="2645" y="351"/>
                  </a:lnTo>
                  <a:lnTo>
                    <a:pt x="2694" y="412"/>
                  </a:lnTo>
                  <a:lnTo>
                    <a:pt x="2738" y="476"/>
                  </a:lnTo>
                  <a:lnTo>
                    <a:pt x="2778" y="543"/>
                  </a:lnTo>
                  <a:lnTo>
                    <a:pt x="2812" y="614"/>
                  </a:lnTo>
                  <a:lnTo>
                    <a:pt x="2840" y="687"/>
                  </a:lnTo>
                  <a:lnTo>
                    <a:pt x="2864" y="763"/>
                  </a:lnTo>
                  <a:lnTo>
                    <a:pt x="2881" y="842"/>
                  </a:lnTo>
                  <a:lnTo>
                    <a:pt x="2891" y="922"/>
                  </a:lnTo>
                  <a:lnTo>
                    <a:pt x="2896" y="1005"/>
                  </a:lnTo>
                  <a:lnTo>
                    <a:pt x="2969" y="1010"/>
                  </a:lnTo>
                  <a:lnTo>
                    <a:pt x="3040" y="1021"/>
                  </a:lnTo>
                  <a:lnTo>
                    <a:pt x="3109" y="1039"/>
                  </a:lnTo>
                  <a:lnTo>
                    <a:pt x="3175" y="1062"/>
                  </a:lnTo>
                  <a:lnTo>
                    <a:pt x="3239" y="1091"/>
                  </a:lnTo>
                  <a:lnTo>
                    <a:pt x="3298" y="1125"/>
                  </a:lnTo>
                  <a:lnTo>
                    <a:pt x="3354" y="1165"/>
                  </a:lnTo>
                  <a:lnTo>
                    <a:pt x="3407" y="1209"/>
                  </a:lnTo>
                  <a:lnTo>
                    <a:pt x="3455" y="1259"/>
                  </a:lnTo>
                  <a:lnTo>
                    <a:pt x="3499" y="1311"/>
                  </a:lnTo>
                  <a:lnTo>
                    <a:pt x="3538" y="1368"/>
                  </a:lnTo>
                  <a:lnTo>
                    <a:pt x="3571" y="1428"/>
                  </a:lnTo>
                  <a:lnTo>
                    <a:pt x="3600" y="1492"/>
                  </a:lnTo>
                  <a:lnTo>
                    <a:pt x="3622" y="1557"/>
                  </a:lnTo>
                  <a:lnTo>
                    <a:pt x="3639" y="1627"/>
                  </a:lnTo>
                  <a:lnTo>
                    <a:pt x="3649" y="1697"/>
                  </a:lnTo>
                  <a:lnTo>
                    <a:pt x="3653" y="1770"/>
                  </a:lnTo>
                  <a:lnTo>
                    <a:pt x="3649" y="1843"/>
                  </a:lnTo>
                  <a:lnTo>
                    <a:pt x="3639" y="1915"/>
                  </a:lnTo>
                  <a:lnTo>
                    <a:pt x="3622" y="1985"/>
                  </a:lnTo>
                  <a:lnTo>
                    <a:pt x="3599" y="2051"/>
                  </a:lnTo>
                  <a:lnTo>
                    <a:pt x="3570" y="2115"/>
                  </a:lnTo>
                  <a:lnTo>
                    <a:pt x="3536" y="2176"/>
                  </a:lnTo>
                  <a:lnTo>
                    <a:pt x="3496" y="2234"/>
                  </a:lnTo>
                  <a:lnTo>
                    <a:pt x="3451" y="2287"/>
                  </a:lnTo>
                  <a:lnTo>
                    <a:pt x="3403" y="2335"/>
                  </a:lnTo>
                  <a:lnTo>
                    <a:pt x="3349" y="2380"/>
                  </a:lnTo>
                  <a:lnTo>
                    <a:pt x="3292" y="2419"/>
                  </a:lnTo>
                  <a:lnTo>
                    <a:pt x="3232" y="2454"/>
                  </a:lnTo>
                  <a:lnTo>
                    <a:pt x="3168" y="2482"/>
                  </a:lnTo>
                  <a:lnTo>
                    <a:pt x="3100" y="2505"/>
                  </a:lnTo>
                  <a:lnTo>
                    <a:pt x="3031" y="2522"/>
                  </a:lnTo>
                  <a:lnTo>
                    <a:pt x="2959" y="2532"/>
                  </a:lnTo>
                  <a:lnTo>
                    <a:pt x="2885" y="2535"/>
                  </a:lnTo>
                  <a:lnTo>
                    <a:pt x="2249" y="2535"/>
                  </a:lnTo>
                  <a:lnTo>
                    <a:pt x="2228" y="2533"/>
                  </a:lnTo>
                  <a:lnTo>
                    <a:pt x="2210" y="2526"/>
                  </a:lnTo>
                  <a:lnTo>
                    <a:pt x="2194" y="2513"/>
                  </a:lnTo>
                  <a:lnTo>
                    <a:pt x="2182" y="2497"/>
                  </a:lnTo>
                  <a:lnTo>
                    <a:pt x="2174" y="2479"/>
                  </a:lnTo>
                  <a:lnTo>
                    <a:pt x="2172" y="2458"/>
                  </a:lnTo>
                  <a:lnTo>
                    <a:pt x="2174" y="2437"/>
                  </a:lnTo>
                  <a:lnTo>
                    <a:pt x="2182" y="2418"/>
                  </a:lnTo>
                  <a:lnTo>
                    <a:pt x="2194" y="2403"/>
                  </a:lnTo>
                  <a:lnTo>
                    <a:pt x="2210" y="2391"/>
                  </a:lnTo>
                  <a:lnTo>
                    <a:pt x="2228" y="2383"/>
                  </a:lnTo>
                  <a:lnTo>
                    <a:pt x="2249" y="2381"/>
                  </a:lnTo>
                  <a:lnTo>
                    <a:pt x="2885" y="2381"/>
                  </a:lnTo>
                  <a:lnTo>
                    <a:pt x="2948" y="2377"/>
                  </a:lnTo>
                  <a:lnTo>
                    <a:pt x="3008" y="2367"/>
                  </a:lnTo>
                  <a:lnTo>
                    <a:pt x="3067" y="2353"/>
                  </a:lnTo>
                  <a:lnTo>
                    <a:pt x="3123" y="2332"/>
                  </a:lnTo>
                  <a:lnTo>
                    <a:pt x="3176" y="2307"/>
                  </a:lnTo>
                  <a:lnTo>
                    <a:pt x="3227" y="2276"/>
                  </a:lnTo>
                  <a:lnTo>
                    <a:pt x="3274" y="2241"/>
                  </a:lnTo>
                  <a:lnTo>
                    <a:pt x="3317" y="2202"/>
                  </a:lnTo>
                  <a:lnTo>
                    <a:pt x="3357" y="2158"/>
                  </a:lnTo>
                  <a:lnTo>
                    <a:pt x="3393" y="2111"/>
                  </a:lnTo>
                  <a:lnTo>
                    <a:pt x="3423" y="2061"/>
                  </a:lnTo>
                  <a:lnTo>
                    <a:pt x="3449" y="2007"/>
                  </a:lnTo>
                  <a:lnTo>
                    <a:pt x="3469" y="1952"/>
                  </a:lnTo>
                  <a:lnTo>
                    <a:pt x="3485" y="1893"/>
                  </a:lnTo>
                  <a:lnTo>
                    <a:pt x="3494" y="1832"/>
                  </a:lnTo>
                  <a:lnTo>
                    <a:pt x="3497" y="1770"/>
                  </a:lnTo>
                  <a:lnTo>
                    <a:pt x="3494" y="1709"/>
                  </a:lnTo>
                  <a:lnTo>
                    <a:pt x="3485" y="1648"/>
                  </a:lnTo>
                  <a:lnTo>
                    <a:pt x="3469" y="1589"/>
                  </a:lnTo>
                  <a:lnTo>
                    <a:pt x="3449" y="1533"/>
                  </a:lnTo>
                  <a:lnTo>
                    <a:pt x="3423" y="1480"/>
                  </a:lnTo>
                  <a:lnTo>
                    <a:pt x="3393" y="1430"/>
                  </a:lnTo>
                  <a:lnTo>
                    <a:pt x="3357" y="1382"/>
                  </a:lnTo>
                  <a:lnTo>
                    <a:pt x="3317" y="1339"/>
                  </a:lnTo>
                  <a:lnTo>
                    <a:pt x="3274" y="1299"/>
                  </a:lnTo>
                  <a:lnTo>
                    <a:pt x="3227" y="1264"/>
                  </a:lnTo>
                  <a:lnTo>
                    <a:pt x="3176" y="1234"/>
                  </a:lnTo>
                  <a:lnTo>
                    <a:pt x="3123" y="1209"/>
                  </a:lnTo>
                  <a:lnTo>
                    <a:pt x="3067" y="1188"/>
                  </a:lnTo>
                  <a:lnTo>
                    <a:pt x="3008" y="1172"/>
                  </a:lnTo>
                  <a:lnTo>
                    <a:pt x="2948" y="1163"/>
                  </a:lnTo>
                  <a:lnTo>
                    <a:pt x="2885" y="1160"/>
                  </a:lnTo>
                  <a:lnTo>
                    <a:pt x="2823" y="1163"/>
                  </a:lnTo>
                  <a:lnTo>
                    <a:pt x="2806" y="1163"/>
                  </a:lnTo>
                  <a:lnTo>
                    <a:pt x="2789" y="1159"/>
                  </a:lnTo>
                  <a:lnTo>
                    <a:pt x="2774" y="1152"/>
                  </a:lnTo>
                  <a:lnTo>
                    <a:pt x="2761" y="1141"/>
                  </a:lnTo>
                  <a:lnTo>
                    <a:pt x="2751" y="1129"/>
                  </a:lnTo>
                  <a:lnTo>
                    <a:pt x="2743" y="1114"/>
                  </a:lnTo>
                  <a:lnTo>
                    <a:pt x="2738" y="1097"/>
                  </a:lnTo>
                  <a:lnTo>
                    <a:pt x="2737" y="1081"/>
                  </a:lnTo>
                  <a:lnTo>
                    <a:pt x="2738" y="1073"/>
                  </a:lnTo>
                  <a:lnTo>
                    <a:pt x="2739" y="1045"/>
                  </a:lnTo>
                  <a:lnTo>
                    <a:pt x="2741" y="1020"/>
                  </a:lnTo>
                  <a:lnTo>
                    <a:pt x="2737" y="941"/>
                  </a:lnTo>
                  <a:lnTo>
                    <a:pt x="2726" y="864"/>
                  </a:lnTo>
                  <a:lnTo>
                    <a:pt x="2710" y="790"/>
                  </a:lnTo>
                  <a:lnTo>
                    <a:pt x="2686" y="718"/>
                  </a:lnTo>
                  <a:lnTo>
                    <a:pt x="2657" y="649"/>
                  </a:lnTo>
                  <a:lnTo>
                    <a:pt x="2622" y="584"/>
                  </a:lnTo>
                  <a:lnTo>
                    <a:pt x="2582" y="521"/>
                  </a:lnTo>
                  <a:lnTo>
                    <a:pt x="2536" y="464"/>
                  </a:lnTo>
                  <a:lnTo>
                    <a:pt x="2487" y="409"/>
                  </a:lnTo>
                  <a:lnTo>
                    <a:pt x="2432" y="360"/>
                  </a:lnTo>
                  <a:lnTo>
                    <a:pt x="2373" y="314"/>
                  </a:lnTo>
                  <a:lnTo>
                    <a:pt x="2311" y="273"/>
                  </a:lnTo>
                  <a:lnTo>
                    <a:pt x="2246" y="239"/>
                  </a:lnTo>
                  <a:lnTo>
                    <a:pt x="2176" y="210"/>
                  </a:lnTo>
                  <a:lnTo>
                    <a:pt x="2105" y="187"/>
                  </a:lnTo>
                  <a:lnTo>
                    <a:pt x="2030" y="170"/>
                  </a:lnTo>
                  <a:lnTo>
                    <a:pt x="1953" y="160"/>
                  </a:lnTo>
                  <a:lnTo>
                    <a:pt x="1874" y="156"/>
                  </a:lnTo>
                  <a:lnTo>
                    <a:pt x="1804" y="159"/>
                  </a:lnTo>
                  <a:lnTo>
                    <a:pt x="1736" y="167"/>
                  </a:lnTo>
                  <a:lnTo>
                    <a:pt x="1668" y="181"/>
                  </a:lnTo>
                  <a:lnTo>
                    <a:pt x="1602" y="199"/>
                  </a:lnTo>
                  <a:lnTo>
                    <a:pt x="1537" y="224"/>
                  </a:lnTo>
                  <a:lnTo>
                    <a:pt x="1475" y="254"/>
                  </a:lnTo>
                  <a:lnTo>
                    <a:pt x="1415" y="288"/>
                  </a:lnTo>
                  <a:lnTo>
                    <a:pt x="1358" y="327"/>
                  </a:lnTo>
                  <a:lnTo>
                    <a:pt x="1303" y="371"/>
                  </a:lnTo>
                  <a:lnTo>
                    <a:pt x="1253" y="418"/>
                  </a:lnTo>
                  <a:lnTo>
                    <a:pt x="1208" y="469"/>
                  </a:lnTo>
                  <a:lnTo>
                    <a:pt x="1166" y="524"/>
                  </a:lnTo>
                  <a:lnTo>
                    <a:pt x="1129" y="581"/>
                  </a:lnTo>
                  <a:lnTo>
                    <a:pt x="1097" y="642"/>
                  </a:lnTo>
                  <a:lnTo>
                    <a:pt x="1069" y="704"/>
                  </a:lnTo>
                  <a:lnTo>
                    <a:pt x="1047" y="768"/>
                  </a:lnTo>
                  <a:lnTo>
                    <a:pt x="1029" y="834"/>
                  </a:lnTo>
                  <a:lnTo>
                    <a:pt x="1018" y="901"/>
                  </a:lnTo>
                  <a:lnTo>
                    <a:pt x="1013" y="921"/>
                  </a:lnTo>
                  <a:lnTo>
                    <a:pt x="1003" y="938"/>
                  </a:lnTo>
                  <a:lnTo>
                    <a:pt x="989" y="952"/>
                  </a:lnTo>
                  <a:lnTo>
                    <a:pt x="973" y="962"/>
                  </a:lnTo>
                  <a:lnTo>
                    <a:pt x="954" y="968"/>
                  </a:lnTo>
                  <a:lnTo>
                    <a:pt x="933" y="969"/>
                  </a:lnTo>
                  <a:lnTo>
                    <a:pt x="898" y="966"/>
                  </a:lnTo>
                  <a:lnTo>
                    <a:pt x="866" y="966"/>
                  </a:lnTo>
                  <a:lnTo>
                    <a:pt x="797" y="968"/>
                  </a:lnTo>
                  <a:lnTo>
                    <a:pt x="731" y="978"/>
                  </a:lnTo>
                  <a:lnTo>
                    <a:pt x="667" y="993"/>
                  </a:lnTo>
                  <a:lnTo>
                    <a:pt x="604" y="1014"/>
                  </a:lnTo>
                  <a:lnTo>
                    <a:pt x="546" y="1041"/>
                  </a:lnTo>
                  <a:lnTo>
                    <a:pt x="489" y="1073"/>
                  </a:lnTo>
                  <a:lnTo>
                    <a:pt x="436" y="1109"/>
                  </a:lnTo>
                  <a:lnTo>
                    <a:pt x="387" y="1150"/>
                  </a:lnTo>
                  <a:lnTo>
                    <a:pt x="342" y="1196"/>
                  </a:lnTo>
                  <a:lnTo>
                    <a:pt x="301" y="1245"/>
                  </a:lnTo>
                  <a:lnTo>
                    <a:pt x="264" y="1297"/>
                  </a:lnTo>
                  <a:lnTo>
                    <a:pt x="232" y="1354"/>
                  </a:lnTo>
                  <a:lnTo>
                    <a:pt x="205" y="1412"/>
                  </a:lnTo>
                  <a:lnTo>
                    <a:pt x="184" y="1474"/>
                  </a:lnTo>
                  <a:lnTo>
                    <a:pt x="169" y="1538"/>
                  </a:lnTo>
                  <a:lnTo>
                    <a:pt x="159" y="1605"/>
                  </a:lnTo>
                  <a:lnTo>
                    <a:pt x="155" y="1673"/>
                  </a:lnTo>
                  <a:lnTo>
                    <a:pt x="159" y="1741"/>
                  </a:lnTo>
                  <a:lnTo>
                    <a:pt x="169" y="1807"/>
                  </a:lnTo>
                  <a:lnTo>
                    <a:pt x="184" y="1871"/>
                  </a:lnTo>
                  <a:lnTo>
                    <a:pt x="205" y="1933"/>
                  </a:lnTo>
                  <a:lnTo>
                    <a:pt x="232" y="1992"/>
                  </a:lnTo>
                  <a:lnTo>
                    <a:pt x="264" y="2048"/>
                  </a:lnTo>
                  <a:lnTo>
                    <a:pt x="301" y="2101"/>
                  </a:lnTo>
                  <a:lnTo>
                    <a:pt x="342" y="2150"/>
                  </a:lnTo>
                  <a:lnTo>
                    <a:pt x="387" y="2195"/>
                  </a:lnTo>
                  <a:lnTo>
                    <a:pt x="436" y="2236"/>
                  </a:lnTo>
                  <a:lnTo>
                    <a:pt x="489" y="2272"/>
                  </a:lnTo>
                  <a:lnTo>
                    <a:pt x="546" y="2304"/>
                  </a:lnTo>
                  <a:lnTo>
                    <a:pt x="604" y="2331"/>
                  </a:lnTo>
                  <a:lnTo>
                    <a:pt x="667" y="2352"/>
                  </a:lnTo>
                  <a:lnTo>
                    <a:pt x="731" y="2367"/>
                  </a:lnTo>
                  <a:lnTo>
                    <a:pt x="797" y="2377"/>
                  </a:lnTo>
                  <a:lnTo>
                    <a:pt x="866" y="2381"/>
                  </a:lnTo>
                  <a:lnTo>
                    <a:pt x="1471" y="2381"/>
                  </a:lnTo>
                  <a:lnTo>
                    <a:pt x="1491" y="2383"/>
                  </a:lnTo>
                  <a:lnTo>
                    <a:pt x="1509" y="2391"/>
                  </a:lnTo>
                  <a:lnTo>
                    <a:pt x="1525" y="2403"/>
                  </a:lnTo>
                  <a:lnTo>
                    <a:pt x="1537" y="2418"/>
                  </a:lnTo>
                  <a:lnTo>
                    <a:pt x="1545" y="2437"/>
                  </a:lnTo>
                  <a:lnTo>
                    <a:pt x="1548" y="2458"/>
                  </a:lnTo>
                  <a:lnTo>
                    <a:pt x="1545" y="2479"/>
                  </a:lnTo>
                  <a:lnTo>
                    <a:pt x="1537" y="2497"/>
                  </a:lnTo>
                  <a:lnTo>
                    <a:pt x="1525" y="2513"/>
                  </a:lnTo>
                  <a:lnTo>
                    <a:pt x="1509" y="2526"/>
                  </a:lnTo>
                  <a:lnTo>
                    <a:pt x="1491" y="2533"/>
                  </a:lnTo>
                  <a:lnTo>
                    <a:pt x="1471" y="2535"/>
                  </a:lnTo>
                  <a:lnTo>
                    <a:pt x="866" y="2535"/>
                  </a:lnTo>
                  <a:lnTo>
                    <a:pt x="787" y="2532"/>
                  </a:lnTo>
                  <a:lnTo>
                    <a:pt x="710" y="2522"/>
                  </a:lnTo>
                  <a:lnTo>
                    <a:pt x="636" y="2505"/>
                  </a:lnTo>
                  <a:lnTo>
                    <a:pt x="563" y="2481"/>
                  </a:lnTo>
                  <a:lnTo>
                    <a:pt x="495" y="2453"/>
                  </a:lnTo>
                  <a:lnTo>
                    <a:pt x="429" y="2417"/>
                  </a:lnTo>
                  <a:lnTo>
                    <a:pt x="367" y="2377"/>
                  </a:lnTo>
                  <a:lnTo>
                    <a:pt x="308" y="2332"/>
                  </a:lnTo>
                  <a:lnTo>
                    <a:pt x="254" y="2282"/>
                  </a:lnTo>
                  <a:lnTo>
                    <a:pt x="204" y="2228"/>
                  </a:lnTo>
                  <a:lnTo>
                    <a:pt x="159" y="2170"/>
                  </a:lnTo>
                  <a:lnTo>
                    <a:pt x="119" y="2108"/>
                  </a:lnTo>
                  <a:lnTo>
                    <a:pt x="83" y="2042"/>
                  </a:lnTo>
                  <a:lnTo>
                    <a:pt x="54" y="1974"/>
                  </a:lnTo>
                  <a:lnTo>
                    <a:pt x="31" y="1902"/>
                  </a:lnTo>
                  <a:lnTo>
                    <a:pt x="14" y="1828"/>
                  </a:lnTo>
                  <a:lnTo>
                    <a:pt x="3" y="1752"/>
                  </a:lnTo>
                  <a:lnTo>
                    <a:pt x="0" y="1673"/>
                  </a:lnTo>
                  <a:lnTo>
                    <a:pt x="3" y="1595"/>
                  </a:lnTo>
                  <a:lnTo>
                    <a:pt x="14" y="1517"/>
                  </a:lnTo>
                  <a:lnTo>
                    <a:pt x="31" y="1443"/>
                  </a:lnTo>
                  <a:lnTo>
                    <a:pt x="54" y="1372"/>
                  </a:lnTo>
                  <a:lnTo>
                    <a:pt x="83" y="1303"/>
                  </a:lnTo>
                  <a:lnTo>
                    <a:pt x="119" y="1238"/>
                  </a:lnTo>
                  <a:lnTo>
                    <a:pt x="159" y="1176"/>
                  </a:lnTo>
                  <a:lnTo>
                    <a:pt x="204" y="1117"/>
                  </a:lnTo>
                  <a:lnTo>
                    <a:pt x="254" y="1063"/>
                  </a:lnTo>
                  <a:lnTo>
                    <a:pt x="308" y="1013"/>
                  </a:lnTo>
                  <a:lnTo>
                    <a:pt x="367" y="968"/>
                  </a:lnTo>
                  <a:lnTo>
                    <a:pt x="429" y="928"/>
                  </a:lnTo>
                  <a:lnTo>
                    <a:pt x="495" y="893"/>
                  </a:lnTo>
                  <a:lnTo>
                    <a:pt x="563" y="864"/>
                  </a:lnTo>
                  <a:lnTo>
                    <a:pt x="636" y="841"/>
                  </a:lnTo>
                  <a:lnTo>
                    <a:pt x="710" y="824"/>
                  </a:lnTo>
                  <a:lnTo>
                    <a:pt x="787" y="813"/>
                  </a:lnTo>
                  <a:lnTo>
                    <a:pt x="866" y="810"/>
                  </a:lnTo>
                  <a:lnTo>
                    <a:pt x="875" y="810"/>
                  </a:lnTo>
                  <a:lnTo>
                    <a:pt x="893" y="739"/>
                  </a:lnTo>
                  <a:lnTo>
                    <a:pt x="915" y="670"/>
                  </a:lnTo>
                  <a:lnTo>
                    <a:pt x="943" y="603"/>
                  </a:lnTo>
                  <a:lnTo>
                    <a:pt x="975" y="538"/>
                  </a:lnTo>
                  <a:lnTo>
                    <a:pt x="1011" y="476"/>
                  </a:lnTo>
                  <a:lnTo>
                    <a:pt x="1053" y="416"/>
                  </a:lnTo>
                  <a:lnTo>
                    <a:pt x="1098" y="359"/>
                  </a:lnTo>
                  <a:lnTo>
                    <a:pt x="1147" y="304"/>
                  </a:lnTo>
                  <a:lnTo>
                    <a:pt x="1200" y="255"/>
                  </a:lnTo>
                  <a:lnTo>
                    <a:pt x="1258" y="207"/>
                  </a:lnTo>
                  <a:lnTo>
                    <a:pt x="1319" y="165"/>
                  </a:lnTo>
                  <a:lnTo>
                    <a:pt x="1381" y="128"/>
                  </a:lnTo>
                  <a:lnTo>
                    <a:pt x="1446" y="94"/>
                  </a:lnTo>
                  <a:lnTo>
                    <a:pt x="1514" y="66"/>
                  </a:lnTo>
                  <a:lnTo>
                    <a:pt x="1584" y="42"/>
                  </a:lnTo>
                  <a:lnTo>
                    <a:pt x="1655" y="25"/>
                  </a:lnTo>
                  <a:lnTo>
                    <a:pt x="1727" y="11"/>
                  </a:lnTo>
                  <a:lnTo>
                    <a:pt x="1800" y="4"/>
                  </a:lnTo>
                  <a:lnTo>
                    <a:pt x="18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86">
              <a:extLst>
                <a:ext uri="{FF2B5EF4-FFF2-40B4-BE49-F238E27FC236}">
                  <a16:creationId xmlns:a16="http://schemas.microsoft.com/office/drawing/2014/main" id="{163FF23F-A5ED-FD52-4EA2-35E50033F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988" y="5113338"/>
              <a:ext cx="114300" cy="103188"/>
            </a:xfrm>
            <a:custGeom>
              <a:avLst/>
              <a:gdLst>
                <a:gd name="T0" fmla="*/ 648 w 726"/>
                <a:gd name="T1" fmla="*/ 0 h 654"/>
                <a:gd name="T2" fmla="*/ 669 w 726"/>
                <a:gd name="T3" fmla="*/ 4 h 654"/>
                <a:gd name="T4" fmla="*/ 688 w 726"/>
                <a:gd name="T5" fmla="*/ 11 h 654"/>
                <a:gd name="T6" fmla="*/ 704 w 726"/>
                <a:gd name="T7" fmla="*/ 23 h 654"/>
                <a:gd name="T8" fmla="*/ 716 w 726"/>
                <a:gd name="T9" fmla="*/ 39 h 654"/>
                <a:gd name="T10" fmla="*/ 724 w 726"/>
                <a:gd name="T11" fmla="*/ 58 h 654"/>
                <a:gd name="T12" fmla="*/ 726 w 726"/>
                <a:gd name="T13" fmla="*/ 79 h 654"/>
                <a:gd name="T14" fmla="*/ 724 w 726"/>
                <a:gd name="T15" fmla="*/ 99 h 654"/>
                <a:gd name="T16" fmla="*/ 716 w 726"/>
                <a:gd name="T17" fmla="*/ 117 h 654"/>
                <a:gd name="T18" fmla="*/ 704 w 726"/>
                <a:gd name="T19" fmla="*/ 133 h 654"/>
                <a:gd name="T20" fmla="*/ 688 w 726"/>
                <a:gd name="T21" fmla="*/ 145 h 654"/>
                <a:gd name="T22" fmla="*/ 669 w 726"/>
                <a:gd name="T23" fmla="*/ 153 h 654"/>
                <a:gd name="T24" fmla="*/ 648 w 726"/>
                <a:gd name="T25" fmla="*/ 156 h 654"/>
                <a:gd name="T26" fmla="*/ 592 w 726"/>
                <a:gd name="T27" fmla="*/ 159 h 654"/>
                <a:gd name="T28" fmla="*/ 537 w 726"/>
                <a:gd name="T29" fmla="*/ 168 h 654"/>
                <a:gd name="T30" fmla="*/ 484 w 726"/>
                <a:gd name="T31" fmla="*/ 184 h 654"/>
                <a:gd name="T32" fmla="*/ 434 w 726"/>
                <a:gd name="T33" fmla="*/ 205 h 654"/>
                <a:gd name="T34" fmla="*/ 387 w 726"/>
                <a:gd name="T35" fmla="*/ 231 h 654"/>
                <a:gd name="T36" fmla="*/ 342 w 726"/>
                <a:gd name="T37" fmla="*/ 262 h 654"/>
                <a:gd name="T38" fmla="*/ 301 w 726"/>
                <a:gd name="T39" fmla="*/ 298 h 654"/>
                <a:gd name="T40" fmla="*/ 265 w 726"/>
                <a:gd name="T41" fmla="*/ 337 h 654"/>
                <a:gd name="T42" fmla="*/ 232 w 726"/>
                <a:gd name="T43" fmla="*/ 381 h 654"/>
                <a:gd name="T44" fmla="*/ 205 w 726"/>
                <a:gd name="T45" fmla="*/ 427 h 654"/>
                <a:gd name="T46" fmla="*/ 183 w 726"/>
                <a:gd name="T47" fmla="*/ 478 h 654"/>
                <a:gd name="T48" fmla="*/ 165 w 726"/>
                <a:gd name="T49" fmla="*/ 531 h 654"/>
                <a:gd name="T50" fmla="*/ 155 w 726"/>
                <a:gd name="T51" fmla="*/ 586 h 654"/>
                <a:gd name="T52" fmla="*/ 149 w 726"/>
                <a:gd name="T53" fmla="*/ 605 h 654"/>
                <a:gd name="T54" fmla="*/ 140 w 726"/>
                <a:gd name="T55" fmla="*/ 620 h 654"/>
                <a:gd name="T56" fmla="*/ 128 w 726"/>
                <a:gd name="T57" fmla="*/ 634 h 654"/>
                <a:gd name="T58" fmla="*/ 113 w 726"/>
                <a:gd name="T59" fmla="*/ 645 h 654"/>
                <a:gd name="T60" fmla="*/ 96 w 726"/>
                <a:gd name="T61" fmla="*/ 651 h 654"/>
                <a:gd name="T62" fmla="*/ 77 w 726"/>
                <a:gd name="T63" fmla="*/ 654 h 654"/>
                <a:gd name="T64" fmla="*/ 67 w 726"/>
                <a:gd name="T65" fmla="*/ 653 h 654"/>
                <a:gd name="T66" fmla="*/ 46 w 726"/>
                <a:gd name="T67" fmla="*/ 647 h 654"/>
                <a:gd name="T68" fmla="*/ 29 w 726"/>
                <a:gd name="T69" fmla="*/ 637 h 654"/>
                <a:gd name="T70" fmla="*/ 15 w 726"/>
                <a:gd name="T71" fmla="*/ 623 h 654"/>
                <a:gd name="T72" fmla="*/ 5 w 726"/>
                <a:gd name="T73" fmla="*/ 605 h 654"/>
                <a:gd name="T74" fmla="*/ 0 w 726"/>
                <a:gd name="T75" fmla="*/ 586 h 654"/>
                <a:gd name="T76" fmla="*/ 0 w 726"/>
                <a:gd name="T77" fmla="*/ 565 h 654"/>
                <a:gd name="T78" fmla="*/ 12 w 726"/>
                <a:gd name="T79" fmla="*/ 502 h 654"/>
                <a:gd name="T80" fmla="*/ 29 w 726"/>
                <a:gd name="T81" fmla="*/ 441 h 654"/>
                <a:gd name="T82" fmla="*/ 53 w 726"/>
                <a:gd name="T83" fmla="*/ 383 h 654"/>
                <a:gd name="T84" fmla="*/ 82 w 726"/>
                <a:gd name="T85" fmla="*/ 328 h 654"/>
                <a:gd name="T86" fmla="*/ 115 w 726"/>
                <a:gd name="T87" fmla="*/ 276 h 654"/>
                <a:gd name="T88" fmla="*/ 154 w 726"/>
                <a:gd name="T89" fmla="*/ 227 h 654"/>
                <a:gd name="T90" fmla="*/ 196 w 726"/>
                <a:gd name="T91" fmla="*/ 183 h 654"/>
                <a:gd name="T92" fmla="*/ 242 w 726"/>
                <a:gd name="T93" fmla="*/ 143 h 654"/>
                <a:gd name="T94" fmla="*/ 292 w 726"/>
                <a:gd name="T95" fmla="*/ 106 h 654"/>
                <a:gd name="T96" fmla="*/ 346 w 726"/>
                <a:gd name="T97" fmla="*/ 75 h 654"/>
                <a:gd name="T98" fmla="*/ 402 w 726"/>
                <a:gd name="T99" fmla="*/ 49 h 654"/>
                <a:gd name="T100" fmla="*/ 460 w 726"/>
                <a:gd name="T101" fmla="*/ 28 h 654"/>
                <a:gd name="T102" fmla="*/ 521 w 726"/>
                <a:gd name="T103" fmla="*/ 14 h 654"/>
                <a:gd name="T104" fmla="*/ 584 w 726"/>
                <a:gd name="T105" fmla="*/ 4 h 654"/>
                <a:gd name="T106" fmla="*/ 648 w 726"/>
                <a:gd name="T107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26" h="654">
                  <a:moveTo>
                    <a:pt x="648" y="0"/>
                  </a:moveTo>
                  <a:lnTo>
                    <a:pt x="669" y="4"/>
                  </a:lnTo>
                  <a:lnTo>
                    <a:pt x="688" y="11"/>
                  </a:lnTo>
                  <a:lnTo>
                    <a:pt x="704" y="23"/>
                  </a:lnTo>
                  <a:lnTo>
                    <a:pt x="716" y="39"/>
                  </a:lnTo>
                  <a:lnTo>
                    <a:pt x="724" y="58"/>
                  </a:lnTo>
                  <a:lnTo>
                    <a:pt x="726" y="79"/>
                  </a:lnTo>
                  <a:lnTo>
                    <a:pt x="724" y="99"/>
                  </a:lnTo>
                  <a:lnTo>
                    <a:pt x="716" y="117"/>
                  </a:lnTo>
                  <a:lnTo>
                    <a:pt x="704" y="133"/>
                  </a:lnTo>
                  <a:lnTo>
                    <a:pt x="688" y="145"/>
                  </a:lnTo>
                  <a:lnTo>
                    <a:pt x="669" y="153"/>
                  </a:lnTo>
                  <a:lnTo>
                    <a:pt x="648" y="156"/>
                  </a:lnTo>
                  <a:lnTo>
                    <a:pt x="592" y="159"/>
                  </a:lnTo>
                  <a:lnTo>
                    <a:pt x="537" y="168"/>
                  </a:lnTo>
                  <a:lnTo>
                    <a:pt x="484" y="184"/>
                  </a:lnTo>
                  <a:lnTo>
                    <a:pt x="434" y="205"/>
                  </a:lnTo>
                  <a:lnTo>
                    <a:pt x="387" y="231"/>
                  </a:lnTo>
                  <a:lnTo>
                    <a:pt x="342" y="262"/>
                  </a:lnTo>
                  <a:lnTo>
                    <a:pt x="301" y="298"/>
                  </a:lnTo>
                  <a:lnTo>
                    <a:pt x="265" y="337"/>
                  </a:lnTo>
                  <a:lnTo>
                    <a:pt x="232" y="381"/>
                  </a:lnTo>
                  <a:lnTo>
                    <a:pt x="205" y="427"/>
                  </a:lnTo>
                  <a:lnTo>
                    <a:pt x="183" y="478"/>
                  </a:lnTo>
                  <a:lnTo>
                    <a:pt x="165" y="531"/>
                  </a:lnTo>
                  <a:lnTo>
                    <a:pt x="155" y="586"/>
                  </a:lnTo>
                  <a:lnTo>
                    <a:pt x="149" y="605"/>
                  </a:lnTo>
                  <a:lnTo>
                    <a:pt x="140" y="620"/>
                  </a:lnTo>
                  <a:lnTo>
                    <a:pt x="128" y="634"/>
                  </a:lnTo>
                  <a:lnTo>
                    <a:pt x="113" y="645"/>
                  </a:lnTo>
                  <a:lnTo>
                    <a:pt x="96" y="651"/>
                  </a:lnTo>
                  <a:lnTo>
                    <a:pt x="77" y="654"/>
                  </a:lnTo>
                  <a:lnTo>
                    <a:pt x="67" y="653"/>
                  </a:lnTo>
                  <a:lnTo>
                    <a:pt x="46" y="647"/>
                  </a:lnTo>
                  <a:lnTo>
                    <a:pt x="29" y="637"/>
                  </a:lnTo>
                  <a:lnTo>
                    <a:pt x="15" y="623"/>
                  </a:lnTo>
                  <a:lnTo>
                    <a:pt x="5" y="605"/>
                  </a:lnTo>
                  <a:lnTo>
                    <a:pt x="0" y="586"/>
                  </a:lnTo>
                  <a:lnTo>
                    <a:pt x="0" y="565"/>
                  </a:lnTo>
                  <a:lnTo>
                    <a:pt x="12" y="502"/>
                  </a:lnTo>
                  <a:lnTo>
                    <a:pt x="29" y="441"/>
                  </a:lnTo>
                  <a:lnTo>
                    <a:pt x="53" y="383"/>
                  </a:lnTo>
                  <a:lnTo>
                    <a:pt x="82" y="328"/>
                  </a:lnTo>
                  <a:lnTo>
                    <a:pt x="115" y="276"/>
                  </a:lnTo>
                  <a:lnTo>
                    <a:pt x="154" y="227"/>
                  </a:lnTo>
                  <a:lnTo>
                    <a:pt x="196" y="183"/>
                  </a:lnTo>
                  <a:lnTo>
                    <a:pt x="242" y="143"/>
                  </a:lnTo>
                  <a:lnTo>
                    <a:pt x="292" y="106"/>
                  </a:lnTo>
                  <a:lnTo>
                    <a:pt x="346" y="75"/>
                  </a:lnTo>
                  <a:lnTo>
                    <a:pt x="402" y="49"/>
                  </a:lnTo>
                  <a:lnTo>
                    <a:pt x="460" y="28"/>
                  </a:lnTo>
                  <a:lnTo>
                    <a:pt x="521" y="14"/>
                  </a:lnTo>
                  <a:lnTo>
                    <a:pt x="584" y="4"/>
                  </a:lnTo>
                  <a:lnTo>
                    <a:pt x="6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87">
              <a:extLst>
                <a:ext uri="{FF2B5EF4-FFF2-40B4-BE49-F238E27FC236}">
                  <a16:creationId xmlns:a16="http://schemas.microsoft.com/office/drawing/2014/main" id="{4C9C6D8D-6B8B-C20D-5BA0-3CCCEEF3C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2088" y="5310188"/>
              <a:ext cx="123825" cy="201613"/>
            </a:xfrm>
            <a:custGeom>
              <a:avLst/>
              <a:gdLst>
                <a:gd name="T0" fmla="*/ 382 w 790"/>
                <a:gd name="T1" fmla="*/ 0 h 1267"/>
                <a:gd name="T2" fmla="*/ 408 w 790"/>
                <a:gd name="T3" fmla="*/ 0 h 1267"/>
                <a:gd name="T4" fmla="*/ 434 w 790"/>
                <a:gd name="T5" fmla="*/ 6 h 1267"/>
                <a:gd name="T6" fmla="*/ 458 w 790"/>
                <a:gd name="T7" fmla="*/ 17 h 1267"/>
                <a:gd name="T8" fmla="*/ 480 w 790"/>
                <a:gd name="T9" fmla="*/ 32 h 1267"/>
                <a:gd name="T10" fmla="*/ 764 w 790"/>
                <a:gd name="T11" fmla="*/ 284 h 1267"/>
                <a:gd name="T12" fmla="*/ 778 w 790"/>
                <a:gd name="T13" fmla="*/ 301 h 1267"/>
                <a:gd name="T14" fmla="*/ 786 w 790"/>
                <a:gd name="T15" fmla="*/ 318 h 1267"/>
                <a:gd name="T16" fmla="*/ 790 w 790"/>
                <a:gd name="T17" fmla="*/ 338 h 1267"/>
                <a:gd name="T18" fmla="*/ 789 w 790"/>
                <a:gd name="T19" fmla="*/ 358 h 1267"/>
                <a:gd name="T20" fmla="*/ 782 w 790"/>
                <a:gd name="T21" fmla="*/ 377 h 1267"/>
                <a:gd name="T22" fmla="*/ 770 w 790"/>
                <a:gd name="T23" fmla="*/ 395 h 1267"/>
                <a:gd name="T24" fmla="*/ 758 w 790"/>
                <a:gd name="T25" fmla="*/ 406 h 1267"/>
                <a:gd name="T26" fmla="*/ 743 w 790"/>
                <a:gd name="T27" fmla="*/ 414 h 1267"/>
                <a:gd name="T28" fmla="*/ 728 w 790"/>
                <a:gd name="T29" fmla="*/ 419 h 1267"/>
                <a:gd name="T30" fmla="*/ 712 w 790"/>
                <a:gd name="T31" fmla="*/ 420 h 1267"/>
                <a:gd name="T32" fmla="*/ 693 w 790"/>
                <a:gd name="T33" fmla="*/ 418 h 1267"/>
                <a:gd name="T34" fmla="*/ 676 w 790"/>
                <a:gd name="T35" fmla="*/ 411 h 1267"/>
                <a:gd name="T36" fmla="*/ 660 w 790"/>
                <a:gd name="T37" fmla="*/ 400 h 1267"/>
                <a:gd name="T38" fmla="*/ 473 w 790"/>
                <a:gd name="T39" fmla="*/ 233 h 1267"/>
                <a:gd name="T40" fmla="*/ 473 w 790"/>
                <a:gd name="T41" fmla="*/ 1189 h 1267"/>
                <a:gd name="T42" fmla="*/ 470 w 790"/>
                <a:gd name="T43" fmla="*/ 1210 h 1267"/>
                <a:gd name="T44" fmla="*/ 463 w 790"/>
                <a:gd name="T45" fmla="*/ 1228 h 1267"/>
                <a:gd name="T46" fmla="*/ 450 w 790"/>
                <a:gd name="T47" fmla="*/ 1244 h 1267"/>
                <a:gd name="T48" fmla="*/ 434 w 790"/>
                <a:gd name="T49" fmla="*/ 1256 h 1267"/>
                <a:gd name="T50" fmla="*/ 416 w 790"/>
                <a:gd name="T51" fmla="*/ 1264 h 1267"/>
                <a:gd name="T52" fmla="*/ 395 w 790"/>
                <a:gd name="T53" fmla="*/ 1267 h 1267"/>
                <a:gd name="T54" fmla="*/ 374 w 790"/>
                <a:gd name="T55" fmla="*/ 1264 h 1267"/>
                <a:gd name="T56" fmla="*/ 355 w 790"/>
                <a:gd name="T57" fmla="*/ 1256 h 1267"/>
                <a:gd name="T58" fmla="*/ 339 w 790"/>
                <a:gd name="T59" fmla="*/ 1244 h 1267"/>
                <a:gd name="T60" fmla="*/ 327 w 790"/>
                <a:gd name="T61" fmla="*/ 1228 h 1267"/>
                <a:gd name="T62" fmla="*/ 320 w 790"/>
                <a:gd name="T63" fmla="*/ 1210 h 1267"/>
                <a:gd name="T64" fmla="*/ 317 w 790"/>
                <a:gd name="T65" fmla="*/ 1189 h 1267"/>
                <a:gd name="T66" fmla="*/ 317 w 790"/>
                <a:gd name="T67" fmla="*/ 233 h 1267"/>
                <a:gd name="T68" fmla="*/ 130 w 790"/>
                <a:gd name="T69" fmla="*/ 400 h 1267"/>
                <a:gd name="T70" fmla="*/ 112 w 790"/>
                <a:gd name="T71" fmla="*/ 412 h 1267"/>
                <a:gd name="T72" fmla="*/ 93 w 790"/>
                <a:gd name="T73" fmla="*/ 419 h 1267"/>
                <a:gd name="T74" fmla="*/ 73 w 790"/>
                <a:gd name="T75" fmla="*/ 420 h 1267"/>
                <a:gd name="T76" fmla="*/ 53 w 790"/>
                <a:gd name="T77" fmla="*/ 417 h 1267"/>
                <a:gd name="T78" fmla="*/ 36 w 790"/>
                <a:gd name="T79" fmla="*/ 408 h 1267"/>
                <a:gd name="T80" fmla="*/ 20 w 790"/>
                <a:gd name="T81" fmla="*/ 395 h 1267"/>
                <a:gd name="T82" fmla="*/ 8 w 790"/>
                <a:gd name="T83" fmla="*/ 377 h 1267"/>
                <a:gd name="T84" fmla="*/ 1 w 790"/>
                <a:gd name="T85" fmla="*/ 358 h 1267"/>
                <a:gd name="T86" fmla="*/ 0 w 790"/>
                <a:gd name="T87" fmla="*/ 338 h 1267"/>
                <a:gd name="T88" fmla="*/ 3 w 790"/>
                <a:gd name="T89" fmla="*/ 318 h 1267"/>
                <a:gd name="T90" fmla="*/ 12 w 790"/>
                <a:gd name="T91" fmla="*/ 301 h 1267"/>
                <a:gd name="T92" fmla="*/ 26 w 790"/>
                <a:gd name="T93" fmla="*/ 284 h 1267"/>
                <a:gd name="T94" fmla="*/ 310 w 790"/>
                <a:gd name="T95" fmla="*/ 32 h 1267"/>
                <a:gd name="T96" fmla="*/ 332 w 790"/>
                <a:gd name="T97" fmla="*/ 17 h 1267"/>
                <a:gd name="T98" fmla="*/ 356 w 790"/>
                <a:gd name="T99" fmla="*/ 6 h 1267"/>
                <a:gd name="T100" fmla="*/ 382 w 790"/>
                <a:gd name="T101" fmla="*/ 0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90" h="1267">
                  <a:moveTo>
                    <a:pt x="382" y="0"/>
                  </a:moveTo>
                  <a:lnTo>
                    <a:pt x="408" y="0"/>
                  </a:lnTo>
                  <a:lnTo>
                    <a:pt x="434" y="6"/>
                  </a:lnTo>
                  <a:lnTo>
                    <a:pt x="458" y="17"/>
                  </a:lnTo>
                  <a:lnTo>
                    <a:pt x="480" y="32"/>
                  </a:lnTo>
                  <a:lnTo>
                    <a:pt x="764" y="284"/>
                  </a:lnTo>
                  <a:lnTo>
                    <a:pt x="778" y="301"/>
                  </a:lnTo>
                  <a:lnTo>
                    <a:pt x="786" y="318"/>
                  </a:lnTo>
                  <a:lnTo>
                    <a:pt x="790" y="338"/>
                  </a:lnTo>
                  <a:lnTo>
                    <a:pt x="789" y="358"/>
                  </a:lnTo>
                  <a:lnTo>
                    <a:pt x="782" y="377"/>
                  </a:lnTo>
                  <a:lnTo>
                    <a:pt x="770" y="395"/>
                  </a:lnTo>
                  <a:lnTo>
                    <a:pt x="758" y="406"/>
                  </a:lnTo>
                  <a:lnTo>
                    <a:pt x="743" y="414"/>
                  </a:lnTo>
                  <a:lnTo>
                    <a:pt x="728" y="419"/>
                  </a:lnTo>
                  <a:lnTo>
                    <a:pt x="712" y="420"/>
                  </a:lnTo>
                  <a:lnTo>
                    <a:pt x="693" y="418"/>
                  </a:lnTo>
                  <a:lnTo>
                    <a:pt x="676" y="411"/>
                  </a:lnTo>
                  <a:lnTo>
                    <a:pt x="660" y="400"/>
                  </a:lnTo>
                  <a:lnTo>
                    <a:pt x="473" y="233"/>
                  </a:lnTo>
                  <a:lnTo>
                    <a:pt x="473" y="1189"/>
                  </a:lnTo>
                  <a:lnTo>
                    <a:pt x="470" y="1210"/>
                  </a:lnTo>
                  <a:lnTo>
                    <a:pt x="463" y="1228"/>
                  </a:lnTo>
                  <a:lnTo>
                    <a:pt x="450" y="1244"/>
                  </a:lnTo>
                  <a:lnTo>
                    <a:pt x="434" y="1256"/>
                  </a:lnTo>
                  <a:lnTo>
                    <a:pt x="416" y="1264"/>
                  </a:lnTo>
                  <a:lnTo>
                    <a:pt x="395" y="1267"/>
                  </a:lnTo>
                  <a:lnTo>
                    <a:pt x="374" y="1264"/>
                  </a:lnTo>
                  <a:lnTo>
                    <a:pt x="355" y="1256"/>
                  </a:lnTo>
                  <a:lnTo>
                    <a:pt x="339" y="1244"/>
                  </a:lnTo>
                  <a:lnTo>
                    <a:pt x="327" y="1228"/>
                  </a:lnTo>
                  <a:lnTo>
                    <a:pt x="320" y="1210"/>
                  </a:lnTo>
                  <a:lnTo>
                    <a:pt x="317" y="1189"/>
                  </a:lnTo>
                  <a:lnTo>
                    <a:pt x="317" y="233"/>
                  </a:lnTo>
                  <a:lnTo>
                    <a:pt x="130" y="400"/>
                  </a:lnTo>
                  <a:lnTo>
                    <a:pt x="112" y="412"/>
                  </a:lnTo>
                  <a:lnTo>
                    <a:pt x="93" y="419"/>
                  </a:lnTo>
                  <a:lnTo>
                    <a:pt x="73" y="420"/>
                  </a:lnTo>
                  <a:lnTo>
                    <a:pt x="53" y="417"/>
                  </a:lnTo>
                  <a:lnTo>
                    <a:pt x="36" y="408"/>
                  </a:lnTo>
                  <a:lnTo>
                    <a:pt x="20" y="395"/>
                  </a:lnTo>
                  <a:lnTo>
                    <a:pt x="8" y="377"/>
                  </a:lnTo>
                  <a:lnTo>
                    <a:pt x="1" y="358"/>
                  </a:lnTo>
                  <a:lnTo>
                    <a:pt x="0" y="338"/>
                  </a:lnTo>
                  <a:lnTo>
                    <a:pt x="3" y="318"/>
                  </a:lnTo>
                  <a:lnTo>
                    <a:pt x="12" y="301"/>
                  </a:lnTo>
                  <a:lnTo>
                    <a:pt x="26" y="284"/>
                  </a:lnTo>
                  <a:lnTo>
                    <a:pt x="310" y="32"/>
                  </a:lnTo>
                  <a:lnTo>
                    <a:pt x="332" y="17"/>
                  </a:lnTo>
                  <a:lnTo>
                    <a:pt x="356" y="6"/>
                  </a:lnTo>
                  <a:lnTo>
                    <a:pt x="3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49ACC7F1-566C-05AF-9AB1-71860C1A4357}"/>
              </a:ext>
            </a:extLst>
          </p:cNvPr>
          <p:cNvGrpSpPr/>
          <p:nvPr userDrawn="1"/>
        </p:nvGrpSpPr>
        <p:grpSpPr>
          <a:xfrm>
            <a:off x="517286" y="3786596"/>
            <a:ext cx="505383" cy="460253"/>
            <a:chOff x="433387" y="638175"/>
            <a:chExt cx="1062038" cy="1092200"/>
          </a:xfrm>
          <a:solidFill>
            <a:schemeClr val="tx1"/>
          </a:solidFill>
        </p:grpSpPr>
        <p:sp>
          <p:nvSpPr>
            <p:cNvPr id="170" name="Freeform 6">
              <a:extLst>
                <a:ext uri="{FF2B5EF4-FFF2-40B4-BE49-F238E27FC236}">
                  <a16:creationId xmlns:a16="http://schemas.microsoft.com/office/drawing/2014/main" id="{3ED24079-4D1D-C671-0CE7-6B90414E3D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387" y="638175"/>
              <a:ext cx="1062038" cy="1092200"/>
            </a:xfrm>
            <a:custGeom>
              <a:avLst/>
              <a:gdLst>
                <a:gd name="T0" fmla="*/ 77 w 459"/>
                <a:gd name="T1" fmla="*/ 61 h 471"/>
                <a:gd name="T2" fmla="*/ 54 w 459"/>
                <a:gd name="T3" fmla="*/ 66 h 471"/>
                <a:gd name="T4" fmla="*/ 6 w 459"/>
                <a:gd name="T5" fmla="*/ 126 h 471"/>
                <a:gd name="T6" fmla="*/ 10 w 459"/>
                <a:gd name="T7" fmla="*/ 147 h 471"/>
                <a:gd name="T8" fmla="*/ 31 w 459"/>
                <a:gd name="T9" fmla="*/ 142 h 471"/>
                <a:gd name="T10" fmla="*/ 77 w 459"/>
                <a:gd name="T11" fmla="*/ 61 h 471"/>
                <a:gd name="T12" fmla="*/ 370 w 459"/>
                <a:gd name="T13" fmla="*/ 0 h 471"/>
                <a:gd name="T14" fmla="*/ 296 w 459"/>
                <a:gd name="T15" fmla="*/ 15 h 471"/>
                <a:gd name="T16" fmla="*/ 251 w 459"/>
                <a:gd name="T17" fmla="*/ 96 h 471"/>
                <a:gd name="T18" fmla="*/ 324 w 459"/>
                <a:gd name="T19" fmla="*/ 80 h 471"/>
                <a:gd name="T20" fmla="*/ 370 w 459"/>
                <a:gd name="T21" fmla="*/ 0 h 471"/>
                <a:gd name="T22" fmla="*/ 445 w 459"/>
                <a:gd name="T23" fmla="*/ 34 h 471"/>
                <a:gd name="T24" fmla="*/ 429 w 459"/>
                <a:gd name="T25" fmla="*/ 9 h 471"/>
                <a:gd name="T26" fmla="*/ 397 w 459"/>
                <a:gd name="T27" fmla="*/ 65 h 471"/>
                <a:gd name="T28" fmla="*/ 449 w 459"/>
                <a:gd name="T29" fmla="*/ 54 h 471"/>
                <a:gd name="T30" fmla="*/ 445 w 459"/>
                <a:gd name="T31" fmla="*/ 34 h 471"/>
                <a:gd name="T32" fmla="*/ 223 w 459"/>
                <a:gd name="T33" fmla="*/ 30 h 471"/>
                <a:gd name="T34" fmla="*/ 150 w 459"/>
                <a:gd name="T35" fmla="*/ 46 h 471"/>
                <a:gd name="T36" fmla="*/ 104 w 459"/>
                <a:gd name="T37" fmla="*/ 127 h 471"/>
                <a:gd name="T38" fmla="*/ 177 w 459"/>
                <a:gd name="T39" fmla="*/ 111 h 471"/>
                <a:gd name="T40" fmla="*/ 223 w 459"/>
                <a:gd name="T41" fmla="*/ 30 h 471"/>
                <a:gd name="T42" fmla="*/ 406 w 459"/>
                <a:gd name="T43" fmla="*/ 150 h 471"/>
                <a:gd name="T44" fmla="*/ 459 w 459"/>
                <a:gd name="T45" fmla="*/ 210 h 471"/>
                <a:gd name="T46" fmla="*/ 459 w 459"/>
                <a:gd name="T47" fmla="*/ 150 h 471"/>
                <a:gd name="T48" fmla="*/ 406 w 459"/>
                <a:gd name="T49" fmla="*/ 150 h 471"/>
                <a:gd name="T50" fmla="*/ 331 w 459"/>
                <a:gd name="T51" fmla="*/ 150 h 471"/>
                <a:gd name="T52" fmla="*/ 257 w 459"/>
                <a:gd name="T53" fmla="*/ 150 h 471"/>
                <a:gd name="T54" fmla="*/ 316 w 459"/>
                <a:gd name="T55" fmla="*/ 217 h 471"/>
                <a:gd name="T56" fmla="*/ 241 w 459"/>
                <a:gd name="T57" fmla="*/ 217 h 471"/>
                <a:gd name="T58" fmla="*/ 182 w 459"/>
                <a:gd name="T59" fmla="*/ 150 h 471"/>
                <a:gd name="T60" fmla="*/ 107 w 459"/>
                <a:gd name="T61" fmla="*/ 150 h 471"/>
                <a:gd name="T62" fmla="*/ 166 w 459"/>
                <a:gd name="T63" fmla="*/ 217 h 471"/>
                <a:gd name="T64" fmla="*/ 91 w 459"/>
                <a:gd name="T65" fmla="*/ 217 h 471"/>
                <a:gd name="T66" fmla="*/ 32 w 459"/>
                <a:gd name="T67" fmla="*/ 150 h 471"/>
                <a:gd name="T68" fmla="*/ 10 w 459"/>
                <a:gd name="T69" fmla="*/ 150 h 471"/>
                <a:gd name="T70" fmla="*/ 10 w 459"/>
                <a:gd name="T71" fmla="*/ 412 h 471"/>
                <a:gd name="T72" fmla="*/ 69 w 459"/>
                <a:gd name="T73" fmla="*/ 471 h 471"/>
                <a:gd name="T74" fmla="*/ 400 w 459"/>
                <a:gd name="T75" fmla="*/ 471 h 471"/>
                <a:gd name="T76" fmla="*/ 459 w 459"/>
                <a:gd name="T77" fmla="*/ 412 h 471"/>
                <a:gd name="T78" fmla="*/ 459 w 459"/>
                <a:gd name="T79" fmla="*/ 217 h 471"/>
                <a:gd name="T80" fmla="*/ 391 w 459"/>
                <a:gd name="T81" fmla="*/ 217 h 471"/>
                <a:gd name="T82" fmla="*/ 331 w 459"/>
                <a:gd name="T83" fmla="*/ 150 h 471"/>
                <a:gd name="T84" fmla="*/ 408 w 459"/>
                <a:gd name="T85" fmla="*/ 304 h 471"/>
                <a:gd name="T86" fmla="*/ 408 w 459"/>
                <a:gd name="T87" fmla="*/ 384 h 471"/>
                <a:gd name="T88" fmla="*/ 367 w 459"/>
                <a:gd name="T89" fmla="*/ 424 h 471"/>
                <a:gd name="T90" fmla="*/ 99 w 459"/>
                <a:gd name="T91" fmla="*/ 424 h 471"/>
                <a:gd name="T92" fmla="*/ 59 w 459"/>
                <a:gd name="T93" fmla="*/ 384 h 471"/>
                <a:gd name="T94" fmla="*/ 59 w 459"/>
                <a:gd name="T95" fmla="*/ 304 h 471"/>
                <a:gd name="T96" fmla="*/ 99 w 459"/>
                <a:gd name="T97" fmla="*/ 263 h 471"/>
                <a:gd name="T98" fmla="*/ 367 w 459"/>
                <a:gd name="T99" fmla="*/ 263 h 471"/>
                <a:gd name="T100" fmla="*/ 408 w 459"/>
                <a:gd name="T101" fmla="*/ 30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9" h="471">
                  <a:moveTo>
                    <a:pt x="77" y="61"/>
                  </a:moveTo>
                  <a:cubicBezTo>
                    <a:pt x="54" y="66"/>
                    <a:pt x="54" y="66"/>
                    <a:pt x="54" y="66"/>
                  </a:cubicBezTo>
                  <a:cubicBezTo>
                    <a:pt x="22" y="73"/>
                    <a:pt x="0" y="100"/>
                    <a:pt x="6" y="126"/>
                  </a:cubicBezTo>
                  <a:cubicBezTo>
                    <a:pt x="10" y="147"/>
                    <a:pt x="10" y="147"/>
                    <a:pt x="10" y="147"/>
                  </a:cubicBezTo>
                  <a:cubicBezTo>
                    <a:pt x="31" y="142"/>
                    <a:pt x="31" y="142"/>
                    <a:pt x="31" y="142"/>
                  </a:cubicBezTo>
                  <a:lnTo>
                    <a:pt x="77" y="61"/>
                  </a:lnTo>
                  <a:close/>
                  <a:moveTo>
                    <a:pt x="370" y="0"/>
                  </a:moveTo>
                  <a:cubicBezTo>
                    <a:pt x="296" y="15"/>
                    <a:pt x="296" y="15"/>
                    <a:pt x="296" y="15"/>
                  </a:cubicBezTo>
                  <a:cubicBezTo>
                    <a:pt x="251" y="96"/>
                    <a:pt x="251" y="96"/>
                    <a:pt x="251" y="96"/>
                  </a:cubicBezTo>
                  <a:cubicBezTo>
                    <a:pt x="324" y="80"/>
                    <a:pt x="324" y="80"/>
                    <a:pt x="324" y="80"/>
                  </a:cubicBezTo>
                  <a:lnTo>
                    <a:pt x="370" y="0"/>
                  </a:lnTo>
                  <a:close/>
                  <a:moveTo>
                    <a:pt x="445" y="34"/>
                  </a:moveTo>
                  <a:cubicBezTo>
                    <a:pt x="443" y="24"/>
                    <a:pt x="437" y="15"/>
                    <a:pt x="429" y="9"/>
                  </a:cubicBezTo>
                  <a:cubicBezTo>
                    <a:pt x="397" y="65"/>
                    <a:pt x="397" y="65"/>
                    <a:pt x="397" y="65"/>
                  </a:cubicBezTo>
                  <a:cubicBezTo>
                    <a:pt x="449" y="54"/>
                    <a:pt x="449" y="54"/>
                    <a:pt x="449" y="54"/>
                  </a:cubicBezTo>
                  <a:lnTo>
                    <a:pt x="445" y="34"/>
                  </a:lnTo>
                  <a:close/>
                  <a:moveTo>
                    <a:pt x="223" y="30"/>
                  </a:moveTo>
                  <a:cubicBezTo>
                    <a:pt x="150" y="46"/>
                    <a:pt x="150" y="46"/>
                    <a:pt x="150" y="46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77" y="111"/>
                    <a:pt x="177" y="111"/>
                    <a:pt x="177" y="111"/>
                  </a:cubicBezTo>
                  <a:lnTo>
                    <a:pt x="223" y="30"/>
                  </a:lnTo>
                  <a:close/>
                  <a:moveTo>
                    <a:pt x="406" y="150"/>
                  </a:moveTo>
                  <a:cubicBezTo>
                    <a:pt x="459" y="210"/>
                    <a:pt x="459" y="210"/>
                    <a:pt x="459" y="210"/>
                  </a:cubicBezTo>
                  <a:cubicBezTo>
                    <a:pt x="459" y="150"/>
                    <a:pt x="459" y="150"/>
                    <a:pt x="459" y="150"/>
                  </a:cubicBezTo>
                  <a:lnTo>
                    <a:pt x="406" y="150"/>
                  </a:lnTo>
                  <a:close/>
                  <a:moveTo>
                    <a:pt x="331" y="150"/>
                  </a:moveTo>
                  <a:cubicBezTo>
                    <a:pt x="257" y="150"/>
                    <a:pt x="257" y="150"/>
                    <a:pt x="257" y="150"/>
                  </a:cubicBezTo>
                  <a:cubicBezTo>
                    <a:pt x="316" y="217"/>
                    <a:pt x="316" y="217"/>
                    <a:pt x="316" y="217"/>
                  </a:cubicBezTo>
                  <a:cubicBezTo>
                    <a:pt x="241" y="217"/>
                    <a:pt x="241" y="217"/>
                    <a:pt x="241" y="217"/>
                  </a:cubicBezTo>
                  <a:cubicBezTo>
                    <a:pt x="182" y="150"/>
                    <a:pt x="182" y="150"/>
                    <a:pt x="182" y="150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66" y="217"/>
                    <a:pt x="166" y="217"/>
                    <a:pt x="166" y="217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0" y="412"/>
                    <a:pt x="10" y="412"/>
                    <a:pt x="10" y="412"/>
                  </a:cubicBezTo>
                  <a:cubicBezTo>
                    <a:pt x="10" y="444"/>
                    <a:pt x="37" y="471"/>
                    <a:pt x="69" y="471"/>
                  </a:cubicBezTo>
                  <a:cubicBezTo>
                    <a:pt x="400" y="471"/>
                    <a:pt x="400" y="471"/>
                    <a:pt x="400" y="471"/>
                  </a:cubicBezTo>
                  <a:cubicBezTo>
                    <a:pt x="433" y="471"/>
                    <a:pt x="459" y="444"/>
                    <a:pt x="459" y="412"/>
                  </a:cubicBezTo>
                  <a:cubicBezTo>
                    <a:pt x="459" y="217"/>
                    <a:pt x="459" y="217"/>
                    <a:pt x="459" y="217"/>
                  </a:cubicBezTo>
                  <a:cubicBezTo>
                    <a:pt x="391" y="217"/>
                    <a:pt x="391" y="217"/>
                    <a:pt x="391" y="217"/>
                  </a:cubicBezTo>
                  <a:lnTo>
                    <a:pt x="331" y="150"/>
                  </a:lnTo>
                  <a:close/>
                  <a:moveTo>
                    <a:pt x="408" y="304"/>
                  </a:moveTo>
                  <a:cubicBezTo>
                    <a:pt x="408" y="384"/>
                    <a:pt x="408" y="384"/>
                    <a:pt x="408" y="384"/>
                  </a:cubicBezTo>
                  <a:cubicBezTo>
                    <a:pt x="408" y="406"/>
                    <a:pt x="390" y="424"/>
                    <a:pt x="367" y="424"/>
                  </a:cubicBezTo>
                  <a:cubicBezTo>
                    <a:pt x="99" y="424"/>
                    <a:pt x="99" y="424"/>
                    <a:pt x="99" y="424"/>
                  </a:cubicBezTo>
                  <a:cubicBezTo>
                    <a:pt x="77" y="424"/>
                    <a:pt x="59" y="406"/>
                    <a:pt x="59" y="384"/>
                  </a:cubicBezTo>
                  <a:cubicBezTo>
                    <a:pt x="59" y="304"/>
                    <a:pt x="59" y="304"/>
                    <a:pt x="59" y="304"/>
                  </a:cubicBezTo>
                  <a:cubicBezTo>
                    <a:pt x="59" y="281"/>
                    <a:pt x="77" y="263"/>
                    <a:pt x="99" y="263"/>
                  </a:cubicBezTo>
                  <a:cubicBezTo>
                    <a:pt x="367" y="263"/>
                    <a:pt x="367" y="263"/>
                    <a:pt x="367" y="263"/>
                  </a:cubicBezTo>
                  <a:cubicBezTo>
                    <a:pt x="390" y="263"/>
                    <a:pt x="408" y="281"/>
                    <a:pt x="408" y="30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1" name="Freeform 7">
              <a:extLst>
                <a:ext uri="{FF2B5EF4-FFF2-40B4-BE49-F238E27FC236}">
                  <a16:creationId xmlns:a16="http://schemas.microsoft.com/office/drawing/2014/main" id="{4D261076-DCB1-D97E-1702-06C8373A2A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1352550"/>
              <a:ext cx="652463" cy="173038"/>
            </a:xfrm>
            <a:custGeom>
              <a:avLst/>
              <a:gdLst>
                <a:gd name="T0" fmla="*/ 9 w 282"/>
                <a:gd name="T1" fmla="*/ 0 h 75"/>
                <a:gd name="T2" fmla="*/ 273 w 282"/>
                <a:gd name="T3" fmla="*/ 0 h 75"/>
                <a:gd name="T4" fmla="*/ 282 w 282"/>
                <a:gd name="T5" fmla="*/ 9 h 75"/>
                <a:gd name="T6" fmla="*/ 273 w 282"/>
                <a:gd name="T7" fmla="*/ 18 h 75"/>
                <a:gd name="T8" fmla="*/ 9 w 282"/>
                <a:gd name="T9" fmla="*/ 18 h 75"/>
                <a:gd name="T10" fmla="*/ 0 w 282"/>
                <a:gd name="T11" fmla="*/ 9 h 75"/>
                <a:gd name="T12" fmla="*/ 9 w 282"/>
                <a:gd name="T13" fmla="*/ 0 h 75"/>
                <a:gd name="T14" fmla="*/ 273 w 282"/>
                <a:gd name="T15" fmla="*/ 75 h 75"/>
                <a:gd name="T16" fmla="*/ 9 w 282"/>
                <a:gd name="T17" fmla="*/ 75 h 75"/>
                <a:gd name="T18" fmla="*/ 0 w 282"/>
                <a:gd name="T19" fmla="*/ 66 h 75"/>
                <a:gd name="T20" fmla="*/ 9 w 282"/>
                <a:gd name="T21" fmla="*/ 57 h 75"/>
                <a:gd name="T22" fmla="*/ 273 w 282"/>
                <a:gd name="T23" fmla="*/ 57 h 75"/>
                <a:gd name="T24" fmla="*/ 282 w 282"/>
                <a:gd name="T25" fmla="*/ 66 h 75"/>
                <a:gd name="T26" fmla="*/ 273 w 282"/>
                <a:gd name="T2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75">
                  <a:moveTo>
                    <a:pt x="9" y="0"/>
                  </a:moveTo>
                  <a:cubicBezTo>
                    <a:pt x="273" y="0"/>
                    <a:pt x="273" y="0"/>
                    <a:pt x="273" y="0"/>
                  </a:cubicBezTo>
                  <a:cubicBezTo>
                    <a:pt x="278" y="0"/>
                    <a:pt x="282" y="4"/>
                    <a:pt x="282" y="9"/>
                  </a:cubicBezTo>
                  <a:cubicBezTo>
                    <a:pt x="282" y="14"/>
                    <a:pt x="278" y="18"/>
                    <a:pt x="273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  <a:moveTo>
                    <a:pt x="273" y="75"/>
                  </a:moveTo>
                  <a:cubicBezTo>
                    <a:pt x="9" y="75"/>
                    <a:pt x="9" y="75"/>
                    <a:pt x="9" y="75"/>
                  </a:cubicBezTo>
                  <a:cubicBezTo>
                    <a:pt x="4" y="75"/>
                    <a:pt x="0" y="71"/>
                    <a:pt x="0" y="66"/>
                  </a:cubicBezTo>
                  <a:cubicBezTo>
                    <a:pt x="0" y="61"/>
                    <a:pt x="4" y="57"/>
                    <a:pt x="9" y="57"/>
                  </a:cubicBezTo>
                  <a:cubicBezTo>
                    <a:pt x="273" y="57"/>
                    <a:pt x="273" y="57"/>
                    <a:pt x="273" y="57"/>
                  </a:cubicBezTo>
                  <a:cubicBezTo>
                    <a:pt x="278" y="57"/>
                    <a:pt x="282" y="61"/>
                    <a:pt x="282" y="66"/>
                  </a:cubicBezTo>
                  <a:cubicBezTo>
                    <a:pt x="282" y="71"/>
                    <a:pt x="278" y="75"/>
                    <a:pt x="273" y="7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01" name="Freeform 144">
            <a:extLst>
              <a:ext uri="{FF2B5EF4-FFF2-40B4-BE49-F238E27FC236}">
                <a16:creationId xmlns:a16="http://schemas.microsoft.com/office/drawing/2014/main" id="{84DF914A-F6FC-A76F-A956-3D702749342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00581" y="4716126"/>
            <a:ext cx="538792" cy="527182"/>
          </a:xfrm>
          <a:custGeom>
            <a:avLst/>
            <a:gdLst/>
            <a:ahLst/>
            <a:cxnLst>
              <a:cxn ang="0">
                <a:pos x="90" y="0"/>
              </a:cxn>
              <a:cxn ang="0">
                <a:pos x="53" y="26"/>
              </a:cxn>
              <a:cxn ang="0">
                <a:pos x="53" y="26"/>
              </a:cxn>
              <a:cxn ang="0">
                <a:pos x="13" y="66"/>
              </a:cxn>
              <a:cxn ang="0">
                <a:pos x="0" y="106"/>
              </a:cxn>
              <a:cxn ang="0">
                <a:pos x="13" y="123"/>
              </a:cxn>
              <a:cxn ang="0">
                <a:pos x="50" y="114"/>
              </a:cxn>
              <a:cxn ang="0">
                <a:pos x="115" y="51"/>
              </a:cxn>
              <a:cxn ang="0">
                <a:pos x="61" y="91"/>
              </a:cxn>
              <a:cxn ang="0">
                <a:pos x="95" y="45"/>
              </a:cxn>
              <a:cxn ang="0">
                <a:pos x="91" y="64"/>
              </a:cxn>
              <a:cxn ang="0">
                <a:pos x="61" y="94"/>
              </a:cxn>
              <a:cxn ang="0">
                <a:pos x="56" y="78"/>
              </a:cxn>
              <a:cxn ang="0">
                <a:pos x="43" y="66"/>
              </a:cxn>
              <a:cxn ang="0">
                <a:pos x="88" y="34"/>
              </a:cxn>
              <a:cxn ang="0">
                <a:pos x="56" y="78"/>
              </a:cxn>
              <a:cxn ang="0">
                <a:pos x="29" y="61"/>
              </a:cxn>
              <a:cxn ang="0">
                <a:pos x="76" y="28"/>
              </a:cxn>
              <a:cxn ang="0">
                <a:pos x="16" y="115"/>
              </a:cxn>
              <a:cxn ang="0">
                <a:pos x="7" y="110"/>
              </a:cxn>
              <a:cxn ang="0">
                <a:pos x="12" y="93"/>
              </a:cxn>
              <a:cxn ang="0">
                <a:pos x="30" y="111"/>
              </a:cxn>
              <a:cxn ang="0">
                <a:pos x="34" y="110"/>
              </a:cxn>
              <a:cxn ang="0">
                <a:pos x="13" y="89"/>
              </a:cxn>
              <a:cxn ang="0">
                <a:pos x="18" y="72"/>
              </a:cxn>
              <a:cxn ang="0">
                <a:pos x="49" y="106"/>
              </a:cxn>
              <a:cxn ang="0">
                <a:pos x="34" y="110"/>
              </a:cxn>
              <a:cxn ang="0">
                <a:pos x="103" y="52"/>
              </a:cxn>
              <a:cxn ang="0">
                <a:pos x="93" y="29"/>
              </a:cxn>
              <a:cxn ang="0">
                <a:pos x="77" y="13"/>
              </a:cxn>
              <a:cxn ang="0">
                <a:pos x="107" y="16"/>
              </a:cxn>
              <a:cxn ang="0">
                <a:pos x="110" y="45"/>
              </a:cxn>
              <a:cxn ang="0">
                <a:pos x="110" y="45"/>
              </a:cxn>
            </a:cxnLst>
            <a:rect l="0" t="0" r="r" b="b"/>
            <a:pathLst>
              <a:path w="126" h="123">
                <a:moveTo>
                  <a:pt x="112" y="10"/>
                </a:moveTo>
                <a:cubicBezTo>
                  <a:pt x="106" y="4"/>
                  <a:pt x="98" y="0"/>
                  <a:pt x="90" y="0"/>
                </a:cubicBezTo>
                <a:cubicBezTo>
                  <a:pt x="83" y="0"/>
                  <a:pt x="76" y="3"/>
                  <a:pt x="72" y="7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13" y="66"/>
                  <a:pt x="13" y="66"/>
                  <a:pt x="13" y="66"/>
                </a:cubicBezTo>
                <a:cubicBezTo>
                  <a:pt x="11" y="68"/>
                  <a:pt x="10" y="70"/>
                  <a:pt x="9" y="7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8"/>
                  <a:pt x="0" y="110"/>
                </a:cubicBezTo>
                <a:cubicBezTo>
                  <a:pt x="0" y="117"/>
                  <a:pt x="6" y="123"/>
                  <a:pt x="13" y="123"/>
                </a:cubicBezTo>
                <a:cubicBezTo>
                  <a:pt x="15" y="123"/>
                  <a:pt x="17" y="122"/>
                  <a:pt x="18" y="122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2" y="113"/>
                  <a:pt x="55" y="112"/>
                  <a:pt x="57" y="110"/>
                </a:cubicBezTo>
                <a:cubicBezTo>
                  <a:pt x="115" y="51"/>
                  <a:pt x="115" y="51"/>
                  <a:pt x="115" y="51"/>
                </a:cubicBezTo>
                <a:cubicBezTo>
                  <a:pt x="126" y="40"/>
                  <a:pt x="125" y="22"/>
                  <a:pt x="112" y="10"/>
                </a:cubicBezTo>
                <a:close/>
                <a:moveTo>
                  <a:pt x="61" y="91"/>
                </a:moveTo>
                <a:cubicBezTo>
                  <a:pt x="61" y="88"/>
                  <a:pt x="60" y="85"/>
                  <a:pt x="58" y="81"/>
                </a:cubicBezTo>
                <a:cubicBezTo>
                  <a:pt x="95" y="45"/>
                  <a:pt x="95" y="45"/>
                  <a:pt x="95" y="45"/>
                </a:cubicBezTo>
                <a:cubicBezTo>
                  <a:pt x="97" y="52"/>
                  <a:pt x="96" y="59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3"/>
                  <a:pt x="61" y="92"/>
                  <a:pt x="61" y="91"/>
                </a:cubicBezTo>
                <a:close/>
                <a:moveTo>
                  <a:pt x="56" y="78"/>
                </a:moveTo>
                <a:cubicBezTo>
                  <a:pt x="55" y="76"/>
                  <a:pt x="53" y="73"/>
                  <a:pt x="51" y="71"/>
                </a:cubicBezTo>
                <a:cubicBezTo>
                  <a:pt x="49" y="69"/>
                  <a:pt x="46" y="67"/>
                  <a:pt x="43" y="66"/>
                </a:cubicBezTo>
                <a:cubicBezTo>
                  <a:pt x="80" y="29"/>
                  <a:pt x="80" y="29"/>
                  <a:pt x="80" y="29"/>
                </a:cubicBezTo>
                <a:cubicBezTo>
                  <a:pt x="83" y="30"/>
                  <a:pt x="86" y="32"/>
                  <a:pt x="88" y="34"/>
                </a:cubicBezTo>
                <a:cubicBezTo>
                  <a:pt x="90" y="37"/>
                  <a:pt x="92" y="39"/>
                  <a:pt x="93" y="41"/>
                </a:cubicBezTo>
                <a:lnTo>
                  <a:pt x="56" y="78"/>
                </a:lnTo>
                <a:close/>
                <a:moveTo>
                  <a:pt x="40" y="64"/>
                </a:moveTo>
                <a:cubicBezTo>
                  <a:pt x="36" y="62"/>
                  <a:pt x="33" y="61"/>
                  <a:pt x="29" y="61"/>
                </a:cubicBezTo>
                <a:cubicBezTo>
                  <a:pt x="58" y="32"/>
                  <a:pt x="58" y="32"/>
                  <a:pt x="58" y="32"/>
                </a:cubicBezTo>
                <a:cubicBezTo>
                  <a:pt x="63" y="27"/>
                  <a:pt x="69" y="26"/>
                  <a:pt x="76" y="28"/>
                </a:cubicBezTo>
                <a:lnTo>
                  <a:pt x="40" y="64"/>
                </a:lnTo>
                <a:close/>
                <a:moveTo>
                  <a:pt x="16" y="115"/>
                </a:moveTo>
                <a:cubicBezTo>
                  <a:pt x="15" y="115"/>
                  <a:pt x="14" y="115"/>
                  <a:pt x="13" y="115"/>
                </a:cubicBezTo>
                <a:cubicBezTo>
                  <a:pt x="10" y="115"/>
                  <a:pt x="7" y="113"/>
                  <a:pt x="7" y="110"/>
                </a:cubicBezTo>
                <a:cubicBezTo>
                  <a:pt x="7" y="109"/>
                  <a:pt x="8" y="108"/>
                  <a:pt x="8" y="107"/>
                </a:cubicBezTo>
                <a:cubicBezTo>
                  <a:pt x="12" y="93"/>
                  <a:pt x="12" y="93"/>
                  <a:pt x="12" y="93"/>
                </a:cubicBezTo>
                <a:cubicBezTo>
                  <a:pt x="16" y="93"/>
                  <a:pt x="21" y="94"/>
                  <a:pt x="25" y="98"/>
                </a:cubicBezTo>
                <a:cubicBezTo>
                  <a:pt x="28" y="102"/>
                  <a:pt x="30" y="107"/>
                  <a:pt x="30" y="111"/>
                </a:cubicBezTo>
                <a:lnTo>
                  <a:pt x="16" y="115"/>
                </a:lnTo>
                <a:close/>
                <a:moveTo>
                  <a:pt x="34" y="110"/>
                </a:moveTo>
                <a:cubicBezTo>
                  <a:pt x="34" y="105"/>
                  <a:pt x="31" y="100"/>
                  <a:pt x="27" y="95"/>
                </a:cubicBezTo>
                <a:cubicBezTo>
                  <a:pt x="23" y="91"/>
                  <a:pt x="18" y="89"/>
                  <a:pt x="13" y="89"/>
                </a:cubicBezTo>
                <a:cubicBezTo>
                  <a:pt x="17" y="75"/>
                  <a:pt x="17" y="75"/>
                  <a:pt x="17" y="75"/>
                </a:cubicBezTo>
                <a:cubicBezTo>
                  <a:pt x="17" y="74"/>
                  <a:pt x="17" y="73"/>
                  <a:pt x="18" y="72"/>
                </a:cubicBezTo>
                <a:cubicBezTo>
                  <a:pt x="26" y="67"/>
                  <a:pt x="38" y="68"/>
                  <a:pt x="46" y="77"/>
                </a:cubicBezTo>
                <a:cubicBezTo>
                  <a:pt x="55" y="85"/>
                  <a:pt x="56" y="98"/>
                  <a:pt x="49" y="106"/>
                </a:cubicBezTo>
                <a:cubicBezTo>
                  <a:pt x="49" y="106"/>
                  <a:pt x="48" y="106"/>
                  <a:pt x="48" y="106"/>
                </a:cubicBezTo>
                <a:lnTo>
                  <a:pt x="34" y="110"/>
                </a:lnTo>
                <a:close/>
                <a:moveTo>
                  <a:pt x="110" y="45"/>
                </a:moveTo>
                <a:cubicBezTo>
                  <a:pt x="103" y="52"/>
                  <a:pt x="103" y="52"/>
                  <a:pt x="103" y="52"/>
                </a:cubicBezTo>
                <a:cubicBezTo>
                  <a:pt x="103" y="51"/>
                  <a:pt x="103" y="50"/>
                  <a:pt x="103" y="49"/>
                </a:cubicBezTo>
                <a:cubicBezTo>
                  <a:pt x="103" y="42"/>
                  <a:pt x="99" y="35"/>
                  <a:pt x="93" y="29"/>
                </a:cubicBezTo>
                <a:cubicBezTo>
                  <a:pt x="87" y="23"/>
                  <a:pt x="79" y="19"/>
                  <a:pt x="71" y="19"/>
                </a:cubicBezTo>
                <a:cubicBezTo>
                  <a:pt x="77" y="13"/>
                  <a:pt x="77" y="13"/>
                  <a:pt x="77" y="13"/>
                </a:cubicBezTo>
                <a:cubicBezTo>
                  <a:pt x="80" y="10"/>
                  <a:pt x="85" y="8"/>
                  <a:pt x="90" y="8"/>
                </a:cubicBezTo>
                <a:cubicBezTo>
                  <a:pt x="96" y="8"/>
                  <a:pt x="102" y="11"/>
                  <a:pt x="107" y="16"/>
                </a:cubicBezTo>
                <a:cubicBezTo>
                  <a:pt x="112" y="20"/>
                  <a:pt x="114" y="26"/>
                  <a:pt x="115" y="32"/>
                </a:cubicBezTo>
                <a:cubicBezTo>
                  <a:pt x="115" y="37"/>
                  <a:pt x="113" y="42"/>
                  <a:pt x="110" y="45"/>
                </a:cubicBezTo>
                <a:close/>
                <a:moveTo>
                  <a:pt x="110" y="45"/>
                </a:moveTo>
                <a:cubicBezTo>
                  <a:pt x="110" y="45"/>
                  <a:pt x="110" y="45"/>
                  <a:pt x="110" y="45"/>
                </a:cubicBez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D3E589F-B0C1-7C16-FB42-38D9288C8922}"/>
              </a:ext>
            </a:extLst>
          </p:cNvPr>
          <p:cNvGrpSpPr/>
          <p:nvPr/>
        </p:nvGrpSpPr>
        <p:grpSpPr>
          <a:xfrm>
            <a:off x="1490583" y="1621524"/>
            <a:ext cx="516871" cy="591925"/>
            <a:chOff x="9990138" y="2690813"/>
            <a:chExt cx="481013" cy="550863"/>
          </a:xfrm>
          <a:solidFill>
            <a:schemeClr val="tx1"/>
          </a:solidFill>
        </p:grpSpPr>
        <p:sp>
          <p:nvSpPr>
            <p:cNvPr id="14" name="Freeform 107">
              <a:extLst>
                <a:ext uri="{FF2B5EF4-FFF2-40B4-BE49-F238E27FC236}">
                  <a16:creationId xmlns:a16="http://schemas.microsoft.com/office/drawing/2014/main" id="{6C81940A-E06F-1530-EC4C-E9F0CC7DD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1901" y="3182938"/>
              <a:ext cx="219075" cy="58738"/>
            </a:xfrm>
            <a:custGeom>
              <a:avLst/>
              <a:gdLst>
                <a:gd name="T0" fmla="*/ 689 w 1378"/>
                <a:gd name="T1" fmla="*/ 0 h 371"/>
                <a:gd name="T2" fmla="*/ 708 w 1378"/>
                <a:gd name="T3" fmla="*/ 2 h 371"/>
                <a:gd name="T4" fmla="*/ 724 w 1378"/>
                <a:gd name="T5" fmla="*/ 10 h 371"/>
                <a:gd name="T6" fmla="*/ 739 w 1378"/>
                <a:gd name="T7" fmla="*/ 20 h 371"/>
                <a:gd name="T8" fmla="*/ 749 w 1378"/>
                <a:gd name="T9" fmla="*/ 35 h 371"/>
                <a:gd name="T10" fmla="*/ 757 w 1378"/>
                <a:gd name="T11" fmla="*/ 51 h 371"/>
                <a:gd name="T12" fmla="*/ 759 w 1378"/>
                <a:gd name="T13" fmla="*/ 70 h 371"/>
                <a:gd name="T14" fmla="*/ 759 w 1378"/>
                <a:gd name="T15" fmla="*/ 230 h 371"/>
                <a:gd name="T16" fmla="*/ 1307 w 1378"/>
                <a:gd name="T17" fmla="*/ 230 h 371"/>
                <a:gd name="T18" fmla="*/ 1326 w 1378"/>
                <a:gd name="T19" fmla="*/ 232 h 371"/>
                <a:gd name="T20" fmla="*/ 1343 w 1378"/>
                <a:gd name="T21" fmla="*/ 239 h 371"/>
                <a:gd name="T22" fmla="*/ 1357 w 1378"/>
                <a:gd name="T23" fmla="*/ 250 h 371"/>
                <a:gd name="T24" fmla="*/ 1368 w 1378"/>
                <a:gd name="T25" fmla="*/ 265 h 371"/>
                <a:gd name="T26" fmla="*/ 1375 w 1378"/>
                <a:gd name="T27" fmla="*/ 282 h 371"/>
                <a:gd name="T28" fmla="*/ 1378 w 1378"/>
                <a:gd name="T29" fmla="*/ 300 h 371"/>
                <a:gd name="T30" fmla="*/ 1376 w 1378"/>
                <a:gd name="T31" fmla="*/ 319 h 371"/>
                <a:gd name="T32" fmla="*/ 1368 w 1378"/>
                <a:gd name="T33" fmla="*/ 336 h 371"/>
                <a:gd name="T34" fmla="*/ 1358 w 1378"/>
                <a:gd name="T35" fmla="*/ 349 h 371"/>
                <a:gd name="T36" fmla="*/ 1343 w 1378"/>
                <a:gd name="T37" fmla="*/ 361 h 371"/>
                <a:gd name="T38" fmla="*/ 1326 w 1378"/>
                <a:gd name="T39" fmla="*/ 367 h 371"/>
                <a:gd name="T40" fmla="*/ 1308 w 1378"/>
                <a:gd name="T41" fmla="*/ 371 h 371"/>
                <a:gd name="T42" fmla="*/ 71 w 1378"/>
                <a:gd name="T43" fmla="*/ 371 h 371"/>
                <a:gd name="T44" fmla="*/ 52 w 1378"/>
                <a:gd name="T45" fmla="*/ 367 h 371"/>
                <a:gd name="T46" fmla="*/ 35 w 1378"/>
                <a:gd name="T47" fmla="*/ 361 h 371"/>
                <a:gd name="T48" fmla="*/ 21 w 1378"/>
                <a:gd name="T49" fmla="*/ 349 h 371"/>
                <a:gd name="T50" fmla="*/ 9 w 1378"/>
                <a:gd name="T51" fmla="*/ 336 h 371"/>
                <a:gd name="T52" fmla="*/ 3 w 1378"/>
                <a:gd name="T53" fmla="*/ 319 h 371"/>
                <a:gd name="T54" fmla="*/ 0 w 1378"/>
                <a:gd name="T55" fmla="*/ 300 h 371"/>
                <a:gd name="T56" fmla="*/ 3 w 1378"/>
                <a:gd name="T57" fmla="*/ 282 h 371"/>
                <a:gd name="T58" fmla="*/ 9 w 1378"/>
                <a:gd name="T59" fmla="*/ 265 h 371"/>
                <a:gd name="T60" fmla="*/ 21 w 1378"/>
                <a:gd name="T61" fmla="*/ 250 h 371"/>
                <a:gd name="T62" fmla="*/ 35 w 1378"/>
                <a:gd name="T63" fmla="*/ 239 h 371"/>
                <a:gd name="T64" fmla="*/ 52 w 1378"/>
                <a:gd name="T65" fmla="*/ 232 h 371"/>
                <a:gd name="T66" fmla="*/ 71 w 1378"/>
                <a:gd name="T67" fmla="*/ 230 h 371"/>
                <a:gd name="T68" fmla="*/ 618 w 1378"/>
                <a:gd name="T69" fmla="*/ 230 h 371"/>
                <a:gd name="T70" fmla="*/ 618 w 1378"/>
                <a:gd name="T71" fmla="*/ 70 h 371"/>
                <a:gd name="T72" fmla="*/ 621 w 1378"/>
                <a:gd name="T73" fmla="*/ 51 h 371"/>
                <a:gd name="T74" fmla="*/ 627 w 1378"/>
                <a:gd name="T75" fmla="*/ 35 h 371"/>
                <a:gd name="T76" fmla="*/ 639 w 1378"/>
                <a:gd name="T77" fmla="*/ 20 h 371"/>
                <a:gd name="T78" fmla="*/ 653 w 1378"/>
                <a:gd name="T79" fmla="*/ 10 h 371"/>
                <a:gd name="T80" fmla="*/ 670 w 1378"/>
                <a:gd name="T81" fmla="*/ 2 h 371"/>
                <a:gd name="T82" fmla="*/ 689 w 1378"/>
                <a:gd name="T83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78" h="371">
                  <a:moveTo>
                    <a:pt x="689" y="0"/>
                  </a:moveTo>
                  <a:lnTo>
                    <a:pt x="708" y="2"/>
                  </a:lnTo>
                  <a:lnTo>
                    <a:pt x="724" y="10"/>
                  </a:lnTo>
                  <a:lnTo>
                    <a:pt x="739" y="20"/>
                  </a:lnTo>
                  <a:lnTo>
                    <a:pt x="749" y="35"/>
                  </a:lnTo>
                  <a:lnTo>
                    <a:pt x="757" y="51"/>
                  </a:lnTo>
                  <a:lnTo>
                    <a:pt x="759" y="70"/>
                  </a:lnTo>
                  <a:lnTo>
                    <a:pt x="759" y="230"/>
                  </a:lnTo>
                  <a:lnTo>
                    <a:pt x="1307" y="230"/>
                  </a:lnTo>
                  <a:lnTo>
                    <a:pt x="1326" y="232"/>
                  </a:lnTo>
                  <a:lnTo>
                    <a:pt x="1343" y="239"/>
                  </a:lnTo>
                  <a:lnTo>
                    <a:pt x="1357" y="250"/>
                  </a:lnTo>
                  <a:lnTo>
                    <a:pt x="1368" y="265"/>
                  </a:lnTo>
                  <a:lnTo>
                    <a:pt x="1375" y="282"/>
                  </a:lnTo>
                  <a:lnTo>
                    <a:pt x="1378" y="300"/>
                  </a:lnTo>
                  <a:lnTo>
                    <a:pt x="1376" y="319"/>
                  </a:lnTo>
                  <a:lnTo>
                    <a:pt x="1368" y="336"/>
                  </a:lnTo>
                  <a:lnTo>
                    <a:pt x="1358" y="349"/>
                  </a:lnTo>
                  <a:lnTo>
                    <a:pt x="1343" y="361"/>
                  </a:lnTo>
                  <a:lnTo>
                    <a:pt x="1326" y="367"/>
                  </a:lnTo>
                  <a:lnTo>
                    <a:pt x="1308" y="371"/>
                  </a:lnTo>
                  <a:lnTo>
                    <a:pt x="71" y="371"/>
                  </a:lnTo>
                  <a:lnTo>
                    <a:pt x="52" y="367"/>
                  </a:lnTo>
                  <a:lnTo>
                    <a:pt x="35" y="361"/>
                  </a:lnTo>
                  <a:lnTo>
                    <a:pt x="21" y="349"/>
                  </a:lnTo>
                  <a:lnTo>
                    <a:pt x="9" y="336"/>
                  </a:lnTo>
                  <a:lnTo>
                    <a:pt x="3" y="319"/>
                  </a:lnTo>
                  <a:lnTo>
                    <a:pt x="0" y="300"/>
                  </a:lnTo>
                  <a:lnTo>
                    <a:pt x="3" y="282"/>
                  </a:lnTo>
                  <a:lnTo>
                    <a:pt x="9" y="265"/>
                  </a:lnTo>
                  <a:lnTo>
                    <a:pt x="21" y="250"/>
                  </a:lnTo>
                  <a:lnTo>
                    <a:pt x="35" y="239"/>
                  </a:lnTo>
                  <a:lnTo>
                    <a:pt x="52" y="232"/>
                  </a:lnTo>
                  <a:lnTo>
                    <a:pt x="71" y="230"/>
                  </a:lnTo>
                  <a:lnTo>
                    <a:pt x="618" y="230"/>
                  </a:lnTo>
                  <a:lnTo>
                    <a:pt x="618" y="70"/>
                  </a:lnTo>
                  <a:lnTo>
                    <a:pt x="621" y="51"/>
                  </a:lnTo>
                  <a:lnTo>
                    <a:pt x="627" y="35"/>
                  </a:lnTo>
                  <a:lnTo>
                    <a:pt x="639" y="20"/>
                  </a:lnTo>
                  <a:lnTo>
                    <a:pt x="653" y="10"/>
                  </a:lnTo>
                  <a:lnTo>
                    <a:pt x="670" y="2"/>
                  </a:lnTo>
                  <a:lnTo>
                    <a:pt x="6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  <p:sp>
          <p:nvSpPr>
            <p:cNvPr id="15" name="Freeform 108">
              <a:extLst>
                <a:ext uri="{FF2B5EF4-FFF2-40B4-BE49-F238E27FC236}">
                  <a16:creationId xmlns:a16="http://schemas.microsoft.com/office/drawing/2014/main" id="{B4F5A366-AAC8-1D27-20F5-10D3D5C9B0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90138" y="2809875"/>
              <a:ext cx="481013" cy="347663"/>
            </a:xfrm>
            <a:custGeom>
              <a:avLst/>
              <a:gdLst>
                <a:gd name="T0" fmla="*/ 1388 w 3034"/>
                <a:gd name="T1" fmla="*/ 1364 h 2187"/>
                <a:gd name="T2" fmla="*/ 1263 w 3034"/>
                <a:gd name="T3" fmla="*/ 1465 h 2187"/>
                <a:gd name="T4" fmla="*/ 1808 w 3034"/>
                <a:gd name="T5" fmla="*/ 1577 h 2187"/>
                <a:gd name="T6" fmla="*/ 1732 w 3034"/>
                <a:gd name="T7" fmla="*/ 1434 h 2187"/>
                <a:gd name="T8" fmla="*/ 1594 w 3034"/>
                <a:gd name="T9" fmla="*/ 1351 h 2187"/>
                <a:gd name="T10" fmla="*/ 2873 w 3034"/>
                <a:gd name="T11" fmla="*/ 0 h 2187"/>
                <a:gd name="T12" fmla="*/ 2986 w 3034"/>
                <a:gd name="T13" fmla="*/ 47 h 2187"/>
                <a:gd name="T14" fmla="*/ 3034 w 3034"/>
                <a:gd name="T15" fmla="*/ 160 h 2187"/>
                <a:gd name="T16" fmla="*/ 3006 w 3034"/>
                <a:gd name="T17" fmla="*/ 2117 h 2187"/>
                <a:gd name="T18" fmla="*/ 2906 w 3034"/>
                <a:gd name="T19" fmla="*/ 2184 h 2187"/>
                <a:gd name="T20" fmla="*/ 98 w 3034"/>
                <a:gd name="T21" fmla="*/ 2175 h 2187"/>
                <a:gd name="T22" fmla="*/ 13 w 3034"/>
                <a:gd name="T23" fmla="*/ 2089 h 2187"/>
                <a:gd name="T24" fmla="*/ 2 w 3034"/>
                <a:gd name="T25" fmla="*/ 1625 h 2187"/>
                <a:gd name="T26" fmla="*/ 51 w 3034"/>
                <a:gd name="T27" fmla="*/ 1576 h 2187"/>
                <a:gd name="T28" fmla="*/ 645 w 3034"/>
                <a:gd name="T29" fmla="*/ 1577 h 2187"/>
                <a:gd name="T30" fmla="*/ 716 w 3034"/>
                <a:gd name="T31" fmla="*/ 1411 h 2187"/>
                <a:gd name="T32" fmla="*/ 851 w 3034"/>
                <a:gd name="T33" fmla="*/ 1296 h 2187"/>
                <a:gd name="T34" fmla="*/ 1030 w 3034"/>
                <a:gd name="T35" fmla="*/ 1252 h 2187"/>
                <a:gd name="T36" fmla="*/ 1090 w 3034"/>
                <a:gd name="T37" fmla="*/ 1287 h 2187"/>
                <a:gd name="T38" fmla="*/ 1090 w 3034"/>
                <a:gd name="T39" fmla="*/ 1358 h 2187"/>
                <a:gd name="T40" fmla="*/ 1030 w 3034"/>
                <a:gd name="T41" fmla="*/ 1393 h 2187"/>
                <a:gd name="T42" fmla="*/ 892 w 3034"/>
                <a:gd name="T43" fmla="*/ 1434 h 2187"/>
                <a:gd name="T44" fmla="*/ 801 w 3034"/>
                <a:gd name="T45" fmla="*/ 1542 h 2187"/>
                <a:gd name="T46" fmla="*/ 1096 w 3034"/>
                <a:gd name="T47" fmla="*/ 1482 h 2187"/>
                <a:gd name="T48" fmla="*/ 1200 w 3034"/>
                <a:gd name="T49" fmla="*/ 1324 h 2187"/>
                <a:gd name="T50" fmla="*/ 1362 w 3034"/>
                <a:gd name="T51" fmla="*/ 1224 h 2187"/>
                <a:gd name="T52" fmla="*/ 1432 w 3034"/>
                <a:gd name="T53" fmla="*/ 1206 h 2187"/>
                <a:gd name="T54" fmla="*/ 1519 w 3034"/>
                <a:gd name="T55" fmla="*/ 1199 h 2187"/>
                <a:gd name="T56" fmla="*/ 1695 w 3034"/>
                <a:gd name="T57" fmla="*/ 1238 h 2187"/>
                <a:gd name="T58" fmla="*/ 1849 w 3034"/>
                <a:gd name="T59" fmla="*/ 1356 h 2187"/>
                <a:gd name="T60" fmla="*/ 1940 w 3034"/>
                <a:gd name="T61" fmla="*/ 1528 h 2187"/>
                <a:gd name="T62" fmla="*/ 2201 w 3034"/>
                <a:gd name="T63" fmla="*/ 1511 h 2187"/>
                <a:gd name="T64" fmla="*/ 2096 w 3034"/>
                <a:gd name="T65" fmla="*/ 1417 h 2187"/>
                <a:gd name="T66" fmla="*/ 1970 w 3034"/>
                <a:gd name="T67" fmla="*/ 1391 h 2187"/>
                <a:gd name="T68" fmla="*/ 1920 w 3034"/>
                <a:gd name="T69" fmla="*/ 1342 h 2187"/>
                <a:gd name="T70" fmla="*/ 1938 w 3034"/>
                <a:gd name="T71" fmla="*/ 1273 h 2187"/>
                <a:gd name="T72" fmla="*/ 2035 w 3034"/>
                <a:gd name="T73" fmla="*/ 1255 h 2187"/>
                <a:gd name="T74" fmla="*/ 2206 w 3034"/>
                <a:gd name="T75" fmla="*/ 1319 h 2187"/>
                <a:gd name="T76" fmla="*/ 2328 w 3034"/>
                <a:gd name="T77" fmla="*/ 1449 h 2187"/>
                <a:gd name="T78" fmla="*/ 2674 w 3034"/>
                <a:gd name="T79" fmla="*/ 1577 h 2187"/>
                <a:gd name="T80" fmla="*/ 2734 w 3034"/>
                <a:gd name="T81" fmla="*/ 1612 h 2187"/>
                <a:gd name="T82" fmla="*/ 2734 w 3034"/>
                <a:gd name="T83" fmla="*/ 1683 h 2187"/>
                <a:gd name="T84" fmla="*/ 2674 w 3034"/>
                <a:gd name="T85" fmla="*/ 1718 h 2187"/>
                <a:gd name="T86" fmla="*/ 150 w 3034"/>
                <a:gd name="T87" fmla="*/ 2045 h 2187"/>
                <a:gd name="T88" fmla="*/ 2891 w 3034"/>
                <a:gd name="T89" fmla="*/ 2037 h 2187"/>
                <a:gd name="T90" fmla="*/ 2883 w 3034"/>
                <a:gd name="T91" fmla="*/ 143 h 2187"/>
                <a:gd name="T92" fmla="*/ 2078 w 3034"/>
                <a:gd name="T93" fmla="*/ 131 h 2187"/>
                <a:gd name="T94" fmla="*/ 2044 w 3034"/>
                <a:gd name="T95" fmla="*/ 70 h 2187"/>
                <a:gd name="T96" fmla="*/ 2078 w 3034"/>
                <a:gd name="T97" fmla="*/ 9 h 2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34" h="2187">
                  <a:moveTo>
                    <a:pt x="1510" y="1339"/>
                  </a:moveTo>
                  <a:lnTo>
                    <a:pt x="1467" y="1342"/>
                  </a:lnTo>
                  <a:lnTo>
                    <a:pt x="1427" y="1351"/>
                  </a:lnTo>
                  <a:lnTo>
                    <a:pt x="1388" y="1364"/>
                  </a:lnTo>
                  <a:lnTo>
                    <a:pt x="1352" y="1383"/>
                  </a:lnTo>
                  <a:lnTo>
                    <a:pt x="1318" y="1407"/>
                  </a:lnTo>
                  <a:lnTo>
                    <a:pt x="1288" y="1434"/>
                  </a:lnTo>
                  <a:lnTo>
                    <a:pt x="1263" y="1465"/>
                  </a:lnTo>
                  <a:lnTo>
                    <a:pt x="1242" y="1500"/>
                  </a:lnTo>
                  <a:lnTo>
                    <a:pt x="1225" y="1537"/>
                  </a:lnTo>
                  <a:lnTo>
                    <a:pt x="1213" y="1577"/>
                  </a:lnTo>
                  <a:lnTo>
                    <a:pt x="1808" y="1577"/>
                  </a:lnTo>
                  <a:lnTo>
                    <a:pt x="1795" y="1537"/>
                  </a:lnTo>
                  <a:lnTo>
                    <a:pt x="1778" y="1500"/>
                  </a:lnTo>
                  <a:lnTo>
                    <a:pt x="1757" y="1465"/>
                  </a:lnTo>
                  <a:lnTo>
                    <a:pt x="1732" y="1434"/>
                  </a:lnTo>
                  <a:lnTo>
                    <a:pt x="1702" y="1407"/>
                  </a:lnTo>
                  <a:lnTo>
                    <a:pt x="1669" y="1383"/>
                  </a:lnTo>
                  <a:lnTo>
                    <a:pt x="1633" y="1364"/>
                  </a:lnTo>
                  <a:lnTo>
                    <a:pt x="1594" y="1351"/>
                  </a:lnTo>
                  <a:lnTo>
                    <a:pt x="1553" y="1342"/>
                  </a:lnTo>
                  <a:lnTo>
                    <a:pt x="1510" y="1339"/>
                  </a:lnTo>
                  <a:close/>
                  <a:moveTo>
                    <a:pt x="2114" y="0"/>
                  </a:moveTo>
                  <a:lnTo>
                    <a:pt x="2873" y="0"/>
                  </a:lnTo>
                  <a:lnTo>
                    <a:pt x="2906" y="3"/>
                  </a:lnTo>
                  <a:lnTo>
                    <a:pt x="2935" y="12"/>
                  </a:lnTo>
                  <a:lnTo>
                    <a:pt x="2963" y="27"/>
                  </a:lnTo>
                  <a:lnTo>
                    <a:pt x="2986" y="47"/>
                  </a:lnTo>
                  <a:lnTo>
                    <a:pt x="3006" y="71"/>
                  </a:lnTo>
                  <a:lnTo>
                    <a:pt x="3021" y="98"/>
                  </a:lnTo>
                  <a:lnTo>
                    <a:pt x="3030" y="128"/>
                  </a:lnTo>
                  <a:lnTo>
                    <a:pt x="3034" y="160"/>
                  </a:lnTo>
                  <a:lnTo>
                    <a:pt x="3034" y="2027"/>
                  </a:lnTo>
                  <a:lnTo>
                    <a:pt x="3030" y="2058"/>
                  </a:lnTo>
                  <a:lnTo>
                    <a:pt x="3021" y="2089"/>
                  </a:lnTo>
                  <a:lnTo>
                    <a:pt x="3006" y="2117"/>
                  </a:lnTo>
                  <a:lnTo>
                    <a:pt x="2986" y="2140"/>
                  </a:lnTo>
                  <a:lnTo>
                    <a:pt x="2963" y="2160"/>
                  </a:lnTo>
                  <a:lnTo>
                    <a:pt x="2935" y="2175"/>
                  </a:lnTo>
                  <a:lnTo>
                    <a:pt x="2906" y="2184"/>
                  </a:lnTo>
                  <a:lnTo>
                    <a:pt x="2873" y="2187"/>
                  </a:lnTo>
                  <a:lnTo>
                    <a:pt x="161" y="2187"/>
                  </a:lnTo>
                  <a:lnTo>
                    <a:pt x="128" y="2184"/>
                  </a:lnTo>
                  <a:lnTo>
                    <a:pt x="98" y="2175"/>
                  </a:lnTo>
                  <a:lnTo>
                    <a:pt x="71" y="2160"/>
                  </a:lnTo>
                  <a:lnTo>
                    <a:pt x="47" y="2140"/>
                  </a:lnTo>
                  <a:lnTo>
                    <a:pt x="28" y="2117"/>
                  </a:lnTo>
                  <a:lnTo>
                    <a:pt x="13" y="2089"/>
                  </a:lnTo>
                  <a:lnTo>
                    <a:pt x="3" y="2058"/>
                  </a:lnTo>
                  <a:lnTo>
                    <a:pt x="0" y="2027"/>
                  </a:lnTo>
                  <a:lnTo>
                    <a:pt x="0" y="1644"/>
                  </a:lnTo>
                  <a:lnTo>
                    <a:pt x="2" y="1625"/>
                  </a:lnTo>
                  <a:lnTo>
                    <a:pt x="10" y="1608"/>
                  </a:lnTo>
                  <a:lnTo>
                    <a:pt x="20" y="1594"/>
                  </a:lnTo>
                  <a:lnTo>
                    <a:pt x="34" y="1582"/>
                  </a:lnTo>
                  <a:lnTo>
                    <a:pt x="51" y="1576"/>
                  </a:lnTo>
                  <a:lnTo>
                    <a:pt x="70" y="1573"/>
                  </a:lnTo>
                  <a:lnTo>
                    <a:pt x="80" y="1574"/>
                  </a:lnTo>
                  <a:lnTo>
                    <a:pt x="91" y="1577"/>
                  </a:lnTo>
                  <a:lnTo>
                    <a:pt x="645" y="1577"/>
                  </a:lnTo>
                  <a:lnTo>
                    <a:pt x="655" y="1532"/>
                  </a:lnTo>
                  <a:lnTo>
                    <a:pt x="671" y="1489"/>
                  </a:lnTo>
                  <a:lnTo>
                    <a:pt x="691" y="1448"/>
                  </a:lnTo>
                  <a:lnTo>
                    <a:pt x="716" y="1411"/>
                  </a:lnTo>
                  <a:lnTo>
                    <a:pt x="744" y="1376"/>
                  </a:lnTo>
                  <a:lnTo>
                    <a:pt x="777" y="1345"/>
                  </a:lnTo>
                  <a:lnTo>
                    <a:pt x="813" y="1318"/>
                  </a:lnTo>
                  <a:lnTo>
                    <a:pt x="851" y="1296"/>
                  </a:lnTo>
                  <a:lnTo>
                    <a:pt x="893" y="1277"/>
                  </a:lnTo>
                  <a:lnTo>
                    <a:pt x="937" y="1264"/>
                  </a:lnTo>
                  <a:lnTo>
                    <a:pt x="982" y="1255"/>
                  </a:lnTo>
                  <a:lnTo>
                    <a:pt x="1030" y="1252"/>
                  </a:lnTo>
                  <a:lnTo>
                    <a:pt x="1049" y="1254"/>
                  </a:lnTo>
                  <a:lnTo>
                    <a:pt x="1066" y="1262"/>
                  </a:lnTo>
                  <a:lnTo>
                    <a:pt x="1080" y="1272"/>
                  </a:lnTo>
                  <a:lnTo>
                    <a:pt x="1090" y="1287"/>
                  </a:lnTo>
                  <a:lnTo>
                    <a:pt x="1098" y="1304"/>
                  </a:lnTo>
                  <a:lnTo>
                    <a:pt x="1100" y="1322"/>
                  </a:lnTo>
                  <a:lnTo>
                    <a:pt x="1098" y="1341"/>
                  </a:lnTo>
                  <a:lnTo>
                    <a:pt x="1090" y="1358"/>
                  </a:lnTo>
                  <a:lnTo>
                    <a:pt x="1080" y="1372"/>
                  </a:lnTo>
                  <a:lnTo>
                    <a:pt x="1066" y="1383"/>
                  </a:lnTo>
                  <a:lnTo>
                    <a:pt x="1049" y="1390"/>
                  </a:lnTo>
                  <a:lnTo>
                    <a:pt x="1030" y="1393"/>
                  </a:lnTo>
                  <a:lnTo>
                    <a:pt x="993" y="1395"/>
                  </a:lnTo>
                  <a:lnTo>
                    <a:pt x="957" y="1404"/>
                  </a:lnTo>
                  <a:lnTo>
                    <a:pt x="923" y="1416"/>
                  </a:lnTo>
                  <a:lnTo>
                    <a:pt x="892" y="1434"/>
                  </a:lnTo>
                  <a:lnTo>
                    <a:pt x="864" y="1456"/>
                  </a:lnTo>
                  <a:lnTo>
                    <a:pt x="838" y="1482"/>
                  </a:lnTo>
                  <a:lnTo>
                    <a:pt x="818" y="1510"/>
                  </a:lnTo>
                  <a:lnTo>
                    <a:pt x="801" y="1542"/>
                  </a:lnTo>
                  <a:lnTo>
                    <a:pt x="789" y="1577"/>
                  </a:lnTo>
                  <a:lnTo>
                    <a:pt x="1070" y="1577"/>
                  </a:lnTo>
                  <a:lnTo>
                    <a:pt x="1080" y="1528"/>
                  </a:lnTo>
                  <a:lnTo>
                    <a:pt x="1096" y="1482"/>
                  </a:lnTo>
                  <a:lnTo>
                    <a:pt x="1116" y="1438"/>
                  </a:lnTo>
                  <a:lnTo>
                    <a:pt x="1140" y="1397"/>
                  </a:lnTo>
                  <a:lnTo>
                    <a:pt x="1169" y="1359"/>
                  </a:lnTo>
                  <a:lnTo>
                    <a:pt x="1200" y="1324"/>
                  </a:lnTo>
                  <a:lnTo>
                    <a:pt x="1236" y="1292"/>
                  </a:lnTo>
                  <a:lnTo>
                    <a:pt x="1275" y="1265"/>
                  </a:lnTo>
                  <a:lnTo>
                    <a:pt x="1318" y="1242"/>
                  </a:lnTo>
                  <a:lnTo>
                    <a:pt x="1362" y="1224"/>
                  </a:lnTo>
                  <a:lnTo>
                    <a:pt x="1410" y="1210"/>
                  </a:lnTo>
                  <a:lnTo>
                    <a:pt x="1412" y="1209"/>
                  </a:lnTo>
                  <a:lnTo>
                    <a:pt x="1419" y="1208"/>
                  </a:lnTo>
                  <a:lnTo>
                    <a:pt x="1432" y="1206"/>
                  </a:lnTo>
                  <a:lnTo>
                    <a:pt x="1448" y="1204"/>
                  </a:lnTo>
                  <a:lnTo>
                    <a:pt x="1468" y="1201"/>
                  </a:lnTo>
                  <a:lnTo>
                    <a:pt x="1492" y="1199"/>
                  </a:lnTo>
                  <a:lnTo>
                    <a:pt x="1519" y="1199"/>
                  </a:lnTo>
                  <a:lnTo>
                    <a:pt x="1550" y="1200"/>
                  </a:lnTo>
                  <a:lnTo>
                    <a:pt x="1600" y="1208"/>
                  </a:lnTo>
                  <a:lnTo>
                    <a:pt x="1648" y="1220"/>
                  </a:lnTo>
                  <a:lnTo>
                    <a:pt x="1695" y="1238"/>
                  </a:lnTo>
                  <a:lnTo>
                    <a:pt x="1738" y="1262"/>
                  </a:lnTo>
                  <a:lnTo>
                    <a:pt x="1778" y="1289"/>
                  </a:lnTo>
                  <a:lnTo>
                    <a:pt x="1815" y="1320"/>
                  </a:lnTo>
                  <a:lnTo>
                    <a:pt x="1849" y="1356"/>
                  </a:lnTo>
                  <a:lnTo>
                    <a:pt x="1879" y="1394"/>
                  </a:lnTo>
                  <a:lnTo>
                    <a:pt x="1903" y="1436"/>
                  </a:lnTo>
                  <a:lnTo>
                    <a:pt x="1924" y="1481"/>
                  </a:lnTo>
                  <a:lnTo>
                    <a:pt x="1940" y="1528"/>
                  </a:lnTo>
                  <a:lnTo>
                    <a:pt x="1950" y="1577"/>
                  </a:lnTo>
                  <a:lnTo>
                    <a:pt x="2229" y="1577"/>
                  </a:lnTo>
                  <a:lnTo>
                    <a:pt x="2218" y="1543"/>
                  </a:lnTo>
                  <a:lnTo>
                    <a:pt x="2201" y="1511"/>
                  </a:lnTo>
                  <a:lnTo>
                    <a:pt x="2179" y="1483"/>
                  </a:lnTo>
                  <a:lnTo>
                    <a:pt x="2155" y="1456"/>
                  </a:lnTo>
                  <a:lnTo>
                    <a:pt x="2127" y="1435"/>
                  </a:lnTo>
                  <a:lnTo>
                    <a:pt x="2096" y="1417"/>
                  </a:lnTo>
                  <a:lnTo>
                    <a:pt x="2062" y="1405"/>
                  </a:lnTo>
                  <a:lnTo>
                    <a:pt x="2026" y="1396"/>
                  </a:lnTo>
                  <a:lnTo>
                    <a:pt x="1988" y="1393"/>
                  </a:lnTo>
                  <a:lnTo>
                    <a:pt x="1970" y="1391"/>
                  </a:lnTo>
                  <a:lnTo>
                    <a:pt x="1953" y="1383"/>
                  </a:lnTo>
                  <a:lnTo>
                    <a:pt x="1938" y="1373"/>
                  </a:lnTo>
                  <a:lnTo>
                    <a:pt x="1928" y="1359"/>
                  </a:lnTo>
                  <a:lnTo>
                    <a:pt x="1920" y="1342"/>
                  </a:lnTo>
                  <a:lnTo>
                    <a:pt x="1918" y="1323"/>
                  </a:lnTo>
                  <a:lnTo>
                    <a:pt x="1920" y="1304"/>
                  </a:lnTo>
                  <a:lnTo>
                    <a:pt x="1928" y="1287"/>
                  </a:lnTo>
                  <a:lnTo>
                    <a:pt x="1938" y="1273"/>
                  </a:lnTo>
                  <a:lnTo>
                    <a:pt x="1953" y="1263"/>
                  </a:lnTo>
                  <a:lnTo>
                    <a:pt x="1970" y="1255"/>
                  </a:lnTo>
                  <a:lnTo>
                    <a:pt x="1988" y="1253"/>
                  </a:lnTo>
                  <a:lnTo>
                    <a:pt x="2035" y="1255"/>
                  </a:lnTo>
                  <a:lnTo>
                    <a:pt x="2082" y="1264"/>
                  </a:lnTo>
                  <a:lnTo>
                    <a:pt x="2125" y="1278"/>
                  </a:lnTo>
                  <a:lnTo>
                    <a:pt x="2167" y="1296"/>
                  </a:lnTo>
                  <a:lnTo>
                    <a:pt x="2206" y="1319"/>
                  </a:lnTo>
                  <a:lnTo>
                    <a:pt x="2242" y="1346"/>
                  </a:lnTo>
                  <a:lnTo>
                    <a:pt x="2274" y="1377"/>
                  </a:lnTo>
                  <a:lnTo>
                    <a:pt x="2302" y="1412"/>
                  </a:lnTo>
                  <a:lnTo>
                    <a:pt x="2328" y="1449"/>
                  </a:lnTo>
                  <a:lnTo>
                    <a:pt x="2348" y="1489"/>
                  </a:lnTo>
                  <a:lnTo>
                    <a:pt x="2363" y="1533"/>
                  </a:lnTo>
                  <a:lnTo>
                    <a:pt x="2373" y="1577"/>
                  </a:lnTo>
                  <a:lnTo>
                    <a:pt x="2674" y="1577"/>
                  </a:lnTo>
                  <a:lnTo>
                    <a:pt x="2692" y="1580"/>
                  </a:lnTo>
                  <a:lnTo>
                    <a:pt x="2709" y="1588"/>
                  </a:lnTo>
                  <a:lnTo>
                    <a:pt x="2724" y="1598"/>
                  </a:lnTo>
                  <a:lnTo>
                    <a:pt x="2734" y="1612"/>
                  </a:lnTo>
                  <a:lnTo>
                    <a:pt x="2742" y="1629"/>
                  </a:lnTo>
                  <a:lnTo>
                    <a:pt x="2744" y="1648"/>
                  </a:lnTo>
                  <a:lnTo>
                    <a:pt x="2742" y="1667"/>
                  </a:lnTo>
                  <a:lnTo>
                    <a:pt x="2734" y="1683"/>
                  </a:lnTo>
                  <a:lnTo>
                    <a:pt x="2724" y="1698"/>
                  </a:lnTo>
                  <a:lnTo>
                    <a:pt x="2709" y="1708"/>
                  </a:lnTo>
                  <a:lnTo>
                    <a:pt x="2692" y="1716"/>
                  </a:lnTo>
                  <a:lnTo>
                    <a:pt x="2674" y="1718"/>
                  </a:lnTo>
                  <a:lnTo>
                    <a:pt x="140" y="1718"/>
                  </a:lnTo>
                  <a:lnTo>
                    <a:pt x="140" y="2027"/>
                  </a:lnTo>
                  <a:lnTo>
                    <a:pt x="143" y="2037"/>
                  </a:lnTo>
                  <a:lnTo>
                    <a:pt x="150" y="2045"/>
                  </a:lnTo>
                  <a:lnTo>
                    <a:pt x="161" y="2048"/>
                  </a:lnTo>
                  <a:lnTo>
                    <a:pt x="2873" y="2048"/>
                  </a:lnTo>
                  <a:lnTo>
                    <a:pt x="2883" y="2045"/>
                  </a:lnTo>
                  <a:lnTo>
                    <a:pt x="2891" y="2037"/>
                  </a:lnTo>
                  <a:lnTo>
                    <a:pt x="2893" y="2027"/>
                  </a:lnTo>
                  <a:lnTo>
                    <a:pt x="2893" y="160"/>
                  </a:lnTo>
                  <a:lnTo>
                    <a:pt x="2891" y="150"/>
                  </a:lnTo>
                  <a:lnTo>
                    <a:pt x="2883" y="143"/>
                  </a:lnTo>
                  <a:lnTo>
                    <a:pt x="2873" y="140"/>
                  </a:lnTo>
                  <a:lnTo>
                    <a:pt x="2114" y="140"/>
                  </a:lnTo>
                  <a:lnTo>
                    <a:pt x="2095" y="137"/>
                  </a:lnTo>
                  <a:lnTo>
                    <a:pt x="2078" y="131"/>
                  </a:lnTo>
                  <a:lnTo>
                    <a:pt x="2064" y="119"/>
                  </a:lnTo>
                  <a:lnTo>
                    <a:pt x="2053" y="105"/>
                  </a:lnTo>
                  <a:lnTo>
                    <a:pt x="2046" y="89"/>
                  </a:lnTo>
                  <a:lnTo>
                    <a:pt x="2044" y="70"/>
                  </a:lnTo>
                  <a:lnTo>
                    <a:pt x="2046" y="52"/>
                  </a:lnTo>
                  <a:lnTo>
                    <a:pt x="2053" y="35"/>
                  </a:lnTo>
                  <a:lnTo>
                    <a:pt x="2064" y="20"/>
                  </a:lnTo>
                  <a:lnTo>
                    <a:pt x="2078" y="9"/>
                  </a:lnTo>
                  <a:lnTo>
                    <a:pt x="2095" y="2"/>
                  </a:lnTo>
                  <a:lnTo>
                    <a:pt x="2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  <p:sp>
          <p:nvSpPr>
            <p:cNvPr id="16" name="Freeform 109">
              <a:extLst>
                <a:ext uri="{FF2B5EF4-FFF2-40B4-BE49-F238E27FC236}">
                  <a16:creationId xmlns:a16="http://schemas.microsoft.com/office/drawing/2014/main" id="{9D33231E-5D1D-05E8-818D-5FBE45123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0144" y="2809875"/>
              <a:ext cx="157163" cy="231775"/>
            </a:xfrm>
            <a:custGeom>
              <a:avLst/>
              <a:gdLst>
                <a:gd name="T0" fmla="*/ 161 w 993"/>
                <a:gd name="T1" fmla="*/ 0 h 1455"/>
                <a:gd name="T2" fmla="*/ 922 w 993"/>
                <a:gd name="T3" fmla="*/ 0 h 1455"/>
                <a:gd name="T4" fmla="*/ 941 w 993"/>
                <a:gd name="T5" fmla="*/ 2 h 1455"/>
                <a:gd name="T6" fmla="*/ 958 w 993"/>
                <a:gd name="T7" fmla="*/ 9 h 1455"/>
                <a:gd name="T8" fmla="*/ 972 w 993"/>
                <a:gd name="T9" fmla="*/ 20 h 1455"/>
                <a:gd name="T10" fmla="*/ 983 w 993"/>
                <a:gd name="T11" fmla="*/ 35 h 1455"/>
                <a:gd name="T12" fmla="*/ 990 w 993"/>
                <a:gd name="T13" fmla="*/ 52 h 1455"/>
                <a:gd name="T14" fmla="*/ 993 w 993"/>
                <a:gd name="T15" fmla="*/ 70 h 1455"/>
                <a:gd name="T16" fmla="*/ 990 w 993"/>
                <a:gd name="T17" fmla="*/ 89 h 1455"/>
                <a:gd name="T18" fmla="*/ 983 w 993"/>
                <a:gd name="T19" fmla="*/ 105 h 1455"/>
                <a:gd name="T20" fmla="*/ 972 w 993"/>
                <a:gd name="T21" fmla="*/ 119 h 1455"/>
                <a:gd name="T22" fmla="*/ 958 w 993"/>
                <a:gd name="T23" fmla="*/ 131 h 1455"/>
                <a:gd name="T24" fmla="*/ 941 w 993"/>
                <a:gd name="T25" fmla="*/ 137 h 1455"/>
                <a:gd name="T26" fmla="*/ 922 w 993"/>
                <a:gd name="T27" fmla="*/ 140 h 1455"/>
                <a:gd name="T28" fmla="*/ 161 w 993"/>
                <a:gd name="T29" fmla="*/ 140 h 1455"/>
                <a:gd name="T30" fmla="*/ 150 w 993"/>
                <a:gd name="T31" fmla="*/ 143 h 1455"/>
                <a:gd name="T32" fmla="*/ 143 w 993"/>
                <a:gd name="T33" fmla="*/ 150 h 1455"/>
                <a:gd name="T34" fmla="*/ 140 w 993"/>
                <a:gd name="T35" fmla="*/ 160 h 1455"/>
                <a:gd name="T36" fmla="*/ 140 w 993"/>
                <a:gd name="T37" fmla="*/ 1384 h 1455"/>
                <a:gd name="T38" fmla="*/ 138 w 993"/>
                <a:gd name="T39" fmla="*/ 1404 h 1455"/>
                <a:gd name="T40" fmla="*/ 130 w 993"/>
                <a:gd name="T41" fmla="*/ 1420 h 1455"/>
                <a:gd name="T42" fmla="*/ 120 w 993"/>
                <a:gd name="T43" fmla="*/ 1434 h 1455"/>
                <a:gd name="T44" fmla="*/ 105 w 993"/>
                <a:gd name="T45" fmla="*/ 1446 h 1455"/>
                <a:gd name="T46" fmla="*/ 89 w 993"/>
                <a:gd name="T47" fmla="*/ 1452 h 1455"/>
                <a:gd name="T48" fmla="*/ 70 w 993"/>
                <a:gd name="T49" fmla="*/ 1455 h 1455"/>
                <a:gd name="T50" fmla="*/ 51 w 993"/>
                <a:gd name="T51" fmla="*/ 1452 h 1455"/>
                <a:gd name="T52" fmla="*/ 34 w 993"/>
                <a:gd name="T53" fmla="*/ 1446 h 1455"/>
                <a:gd name="T54" fmla="*/ 20 w 993"/>
                <a:gd name="T55" fmla="*/ 1434 h 1455"/>
                <a:gd name="T56" fmla="*/ 10 w 993"/>
                <a:gd name="T57" fmla="*/ 1420 h 1455"/>
                <a:gd name="T58" fmla="*/ 2 w 993"/>
                <a:gd name="T59" fmla="*/ 1404 h 1455"/>
                <a:gd name="T60" fmla="*/ 0 w 993"/>
                <a:gd name="T61" fmla="*/ 1384 h 1455"/>
                <a:gd name="T62" fmla="*/ 0 w 993"/>
                <a:gd name="T63" fmla="*/ 160 h 1455"/>
                <a:gd name="T64" fmla="*/ 3 w 993"/>
                <a:gd name="T65" fmla="*/ 128 h 1455"/>
                <a:gd name="T66" fmla="*/ 13 w 993"/>
                <a:gd name="T67" fmla="*/ 98 h 1455"/>
                <a:gd name="T68" fmla="*/ 28 w 993"/>
                <a:gd name="T69" fmla="*/ 71 h 1455"/>
                <a:gd name="T70" fmla="*/ 47 w 993"/>
                <a:gd name="T71" fmla="*/ 47 h 1455"/>
                <a:gd name="T72" fmla="*/ 71 w 993"/>
                <a:gd name="T73" fmla="*/ 27 h 1455"/>
                <a:gd name="T74" fmla="*/ 98 w 993"/>
                <a:gd name="T75" fmla="*/ 12 h 1455"/>
                <a:gd name="T76" fmla="*/ 128 w 993"/>
                <a:gd name="T77" fmla="*/ 3 h 1455"/>
                <a:gd name="T78" fmla="*/ 161 w 993"/>
                <a:gd name="T79" fmla="*/ 0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3" h="1455">
                  <a:moveTo>
                    <a:pt x="161" y="0"/>
                  </a:moveTo>
                  <a:lnTo>
                    <a:pt x="922" y="0"/>
                  </a:lnTo>
                  <a:lnTo>
                    <a:pt x="941" y="2"/>
                  </a:lnTo>
                  <a:lnTo>
                    <a:pt x="958" y="9"/>
                  </a:lnTo>
                  <a:lnTo>
                    <a:pt x="972" y="20"/>
                  </a:lnTo>
                  <a:lnTo>
                    <a:pt x="983" y="35"/>
                  </a:lnTo>
                  <a:lnTo>
                    <a:pt x="990" y="52"/>
                  </a:lnTo>
                  <a:lnTo>
                    <a:pt x="993" y="70"/>
                  </a:lnTo>
                  <a:lnTo>
                    <a:pt x="990" y="89"/>
                  </a:lnTo>
                  <a:lnTo>
                    <a:pt x="983" y="105"/>
                  </a:lnTo>
                  <a:lnTo>
                    <a:pt x="972" y="119"/>
                  </a:lnTo>
                  <a:lnTo>
                    <a:pt x="958" y="131"/>
                  </a:lnTo>
                  <a:lnTo>
                    <a:pt x="941" y="137"/>
                  </a:lnTo>
                  <a:lnTo>
                    <a:pt x="922" y="140"/>
                  </a:lnTo>
                  <a:lnTo>
                    <a:pt x="161" y="140"/>
                  </a:lnTo>
                  <a:lnTo>
                    <a:pt x="150" y="143"/>
                  </a:lnTo>
                  <a:lnTo>
                    <a:pt x="143" y="150"/>
                  </a:lnTo>
                  <a:lnTo>
                    <a:pt x="140" y="160"/>
                  </a:lnTo>
                  <a:lnTo>
                    <a:pt x="140" y="1384"/>
                  </a:lnTo>
                  <a:lnTo>
                    <a:pt x="138" y="1404"/>
                  </a:lnTo>
                  <a:lnTo>
                    <a:pt x="130" y="1420"/>
                  </a:lnTo>
                  <a:lnTo>
                    <a:pt x="120" y="1434"/>
                  </a:lnTo>
                  <a:lnTo>
                    <a:pt x="105" y="1446"/>
                  </a:lnTo>
                  <a:lnTo>
                    <a:pt x="89" y="1452"/>
                  </a:lnTo>
                  <a:lnTo>
                    <a:pt x="70" y="1455"/>
                  </a:lnTo>
                  <a:lnTo>
                    <a:pt x="51" y="1452"/>
                  </a:lnTo>
                  <a:lnTo>
                    <a:pt x="34" y="1446"/>
                  </a:lnTo>
                  <a:lnTo>
                    <a:pt x="20" y="1434"/>
                  </a:lnTo>
                  <a:lnTo>
                    <a:pt x="10" y="1420"/>
                  </a:lnTo>
                  <a:lnTo>
                    <a:pt x="2" y="1404"/>
                  </a:lnTo>
                  <a:lnTo>
                    <a:pt x="0" y="1384"/>
                  </a:lnTo>
                  <a:lnTo>
                    <a:pt x="0" y="160"/>
                  </a:lnTo>
                  <a:lnTo>
                    <a:pt x="3" y="128"/>
                  </a:lnTo>
                  <a:lnTo>
                    <a:pt x="13" y="98"/>
                  </a:lnTo>
                  <a:lnTo>
                    <a:pt x="28" y="71"/>
                  </a:lnTo>
                  <a:lnTo>
                    <a:pt x="47" y="47"/>
                  </a:lnTo>
                  <a:lnTo>
                    <a:pt x="71" y="27"/>
                  </a:lnTo>
                  <a:lnTo>
                    <a:pt x="98" y="12"/>
                  </a:lnTo>
                  <a:lnTo>
                    <a:pt x="128" y="3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  <p:sp>
          <p:nvSpPr>
            <p:cNvPr id="17" name="Freeform 110">
              <a:extLst>
                <a:ext uri="{FF2B5EF4-FFF2-40B4-BE49-F238E27FC236}">
                  <a16:creationId xmlns:a16="http://schemas.microsoft.com/office/drawing/2014/main" id="{3345E44F-4456-35A5-39F0-748E83131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9363" y="2690813"/>
              <a:ext cx="179388" cy="300038"/>
            </a:xfrm>
            <a:custGeom>
              <a:avLst/>
              <a:gdLst>
                <a:gd name="T0" fmla="*/ 603 w 1137"/>
                <a:gd name="T1" fmla="*/ 7 h 1894"/>
                <a:gd name="T2" fmla="*/ 887 w 1137"/>
                <a:gd name="T3" fmla="*/ 325 h 1894"/>
                <a:gd name="T4" fmla="*/ 951 w 1137"/>
                <a:gd name="T5" fmla="*/ 433 h 1894"/>
                <a:gd name="T6" fmla="*/ 974 w 1137"/>
                <a:gd name="T7" fmla="*/ 557 h 1894"/>
                <a:gd name="T8" fmla="*/ 980 w 1137"/>
                <a:gd name="T9" fmla="*/ 1155 h 1894"/>
                <a:gd name="T10" fmla="*/ 1114 w 1137"/>
                <a:gd name="T11" fmla="*/ 1375 h 1894"/>
                <a:gd name="T12" fmla="*/ 1137 w 1137"/>
                <a:gd name="T13" fmla="*/ 1477 h 1894"/>
                <a:gd name="T14" fmla="*/ 1127 w 1137"/>
                <a:gd name="T15" fmla="*/ 1653 h 1894"/>
                <a:gd name="T16" fmla="*/ 1086 w 1137"/>
                <a:gd name="T17" fmla="*/ 1685 h 1894"/>
                <a:gd name="T18" fmla="*/ 912 w 1137"/>
                <a:gd name="T19" fmla="*/ 1823 h 1894"/>
                <a:gd name="T20" fmla="*/ 891 w 1137"/>
                <a:gd name="T21" fmla="*/ 1873 h 1894"/>
                <a:gd name="T22" fmla="*/ 841 w 1137"/>
                <a:gd name="T23" fmla="*/ 1893 h 1894"/>
                <a:gd name="T24" fmla="*/ 793 w 1137"/>
                <a:gd name="T25" fmla="*/ 1873 h 1894"/>
                <a:gd name="T26" fmla="*/ 771 w 1137"/>
                <a:gd name="T27" fmla="*/ 1823 h 1894"/>
                <a:gd name="T28" fmla="*/ 747 w 1137"/>
                <a:gd name="T29" fmla="*/ 1652 h 1894"/>
                <a:gd name="T30" fmla="*/ 740 w 1137"/>
                <a:gd name="T31" fmla="*/ 1598 h 1894"/>
                <a:gd name="T32" fmla="*/ 772 w 1137"/>
                <a:gd name="T33" fmla="*/ 1556 h 1894"/>
                <a:gd name="T34" fmla="*/ 996 w 1137"/>
                <a:gd name="T35" fmla="*/ 1546 h 1894"/>
                <a:gd name="T36" fmla="*/ 988 w 1137"/>
                <a:gd name="T37" fmla="*/ 1436 h 1894"/>
                <a:gd name="T38" fmla="*/ 854 w 1137"/>
                <a:gd name="T39" fmla="*/ 1216 h 1894"/>
                <a:gd name="T40" fmla="*/ 833 w 1137"/>
                <a:gd name="T41" fmla="*/ 1116 h 1894"/>
                <a:gd name="T42" fmla="*/ 824 w 1137"/>
                <a:gd name="T43" fmla="*/ 497 h 1894"/>
                <a:gd name="T44" fmla="*/ 781 w 1137"/>
                <a:gd name="T45" fmla="*/ 416 h 1894"/>
                <a:gd name="T46" fmla="*/ 352 w 1137"/>
                <a:gd name="T47" fmla="*/ 442 h 1894"/>
                <a:gd name="T48" fmla="*/ 321 w 1137"/>
                <a:gd name="T49" fmla="*/ 526 h 1894"/>
                <a:gd name="T50" fmla="*/ 316 w 1137"/>
                <a:gd name="T51" fmla="*/ 1149 h 1894"/>
                <a:gd name="T52" fmla="*/ 276 w 1137"/>
                <a:gd name="T53" fmla="*/ 1252 h 1894"/>
                <a:gd name="T54" fmla="*/ 143 w 1137"/>
                <a:gd name="T55" fmla="*/ 1459 h 1894"/>
                <a:gd name="T56" fmla="*/ 338 w 1137"/>
                <a:gd name="T57" fmla="*/ 1547 h 1894"/>
                <a:gd name="T58" fmla="*/ 388 w 1137"/>
                <a:gd name="T59" fmla="*/ 1567 h 1894"/>
                <a:gd name="T60" fmla="*/ 409 w 1137"/>
                <a:gd name="T61" fmla="*/ 1617 h 1894"/>
                <a:gd name="T62" fmla="*/ 388 w 1137"/>
                <a:gd name="T63" fmla="*/ 1667 h 1894"/>
                <a:gd name="T64" fmla="*/ 338 w 1137"/>
                <a:gd name="T65" fmla="*/ 1688 h 1894"/>
                <a:gd name="T66" fmla="*/ 335 w 1137"/>
                <a:gd name="T67" fmla="*/ 1842 h 1894"/>
                <a:gd name="T68" fmla="*/ 303 w 1137"/>
                <a:gd name="T69" fmla="*/ 1885 h 1894"/>
                <a:gd name="T70" fmla="*/ 250 w 1137"/>
                <a:gd name="T71" fmla="*/ 1891 h 1894"/>
                <a:gd name="T72" fmla="*/ 207 w 1137"/>
                <a:gd name="T73" fmla="*/ 1859 h 1894"/>
                <a:gd name="T74" fmla="*/ 198 w 1137"/>
                <a:gd name="T75" fmla="*/ 1688 h 1894"/>
                <a:gd name="T76" fmla="*/ 35 w 1137"/>
                <a:gd name="T77" fmla="*/ 1678 h 1894"/>
                <a:gd name="T78" fmla="*/ 2 w 1137"/>
                <a:gd name="T79" fmla="*/ 1636 h 1894"/>
                <a:gd name="T80" fmla="*/ 3 w 1137"/>
                <a:gd name="T81" fmla="*/ 1443 h 1894"/>
                <a:gd name="T82" fmla="*/ 45 w 1137"/>
                <a:gd name="T83" fmla="*/ 1338 h 1894"/>
                <a:gd name="T84" fmla="*/ 178 w 1137"/>
                <a:gd name="T85" fmla="*/ 1134 h 1894"/>
                <a:gd name="T86" fmla="*/ 182 w 1137"/>
                <a:gd name="T87" fmla="*/ 515 h 1894"/>
                <a:gd name="T88" fmla="*/ 218 w 1137"/>
                <a:gd name="T89" fmla="*/ 395 h 1894"/>
                <a:gd name="T90" fmla="*/ 522 w 1137"/>
                <a:gd name="T91" fmla="*/ 25 h 1894"/>
                <a:gd name="T92" fmla="*/ 574 w 1137"/>
                <a:gd name="T93" fmla="*/ 0 h 1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7" h="1894">
                  <a:moveTo>
                    <a:pt x="574" y="0"/>
                  </a:moveTo>
                  <a:lnTo>
                    <a:pt x="589" y="3"/>
                  </a:lnTo>
                  <a:lnTo>
                    <a:pt x="603" y="7"/>
                  </a:lnTo>
                  <a:lnTo>
                    <a:pt x="617" y="14"/>
                  </a:lnTo>
                  <a:lnTo>
                    <a:pt x="627" y="25"/>
                  </a:lnTo>
                  <a:lnTo>
                    <a:pt x="887" y="325"/>
                  </a:lnTo>
                  <a:lnTo>
                    <a:pt x="913" y="359"/>
                  </a:lnTo>
                  <a:lnTo>
                    <a:pt x="934" y="395"/>
                  </a:lnTo>
                  <a:lnTo>
                    <a:pt x="951" y="433"/>
                  </a:lnTo>
                  <a:lnTo>
                    <a:pt x="964" y="473"/>
                  </a:lnTo>
                  <a:lnTo>
                    <a:pt x="971" y="515"/>
                  </a:lnTo>
                  <a:lnTo>
                    <a:pt x="974" y="557"/>
                  </a:lnTo>
                  <a:lnTo>
                    <a:pt x="974" y="1118"/>
                  </a:lnTo>
                  <a:lnTo>
                    <a:pt x="976" y="1137"/>
                  </a:lnTo>
                  <a:lnTo>
                    <a:pt x="980" y="1155"/>
                  </a:lnTo>
                  <a:lnTo>
                    <a:pt x="989" y="1173"/>
                  </a:lnTo>
                  <a:lnTo>
                    <a:pt x="1097" y="1343"/>
                  </a:lnTo>
                  <a:lnTo>
                    <a:pt x="1114" y="1375"/>
                  </a:lnTo>
                  <a:lnTo>
                    <a:pt x="1127" y="1407"/>
                  </a:lnTo>
                  <a:lnTo>
                    <a:pt x="1134" y="1442"/>
                  </a:lnTo>
                  <a:lnTo>
                    <a:pt x="1137" y="1477"/>
                  </a:lnTo>
                  <a:lnTo>
                    <a:pt x="1137" y="1617"/>
                  </a:lnTo>
                  <a:lnTo>
                    <a:pt x="1134" y="1636"/>
                  </a:lnTo>
                  <a:lnTo>
                    <a:pt x="1127" y="1653"/>
                  </a:lnTo>
                  <a:lnTo>
                    <a:pt x="1116" y="1667"/>
                  </a:lnTo>
                  <a:lnTo>
                    <a:pt x="1102" y="1678"/>
                  </a:lnTo>
                  <a:lnTo>
                    <a:pt x="1086" y="1685"/>
                  </a:lnTo>
                  <a:lnTo>
                    <a:pt x="1067" y="1688"/>
                  </a:lnTo>
                  <a:lnTo>
                    <a:pt x="912" y="1688"/>
                  </a:lnTo>
                  <a:lnTo>
                    <a:pt x="912" y="1823"/>
                  </a:lnTo>
                  <a:lnTo>
                    <a:pt x="909" y="1841"/>
                  </a:lnTo>
                  <a:lnTo>
                    <a:pt x="903" y="1858"/>
                  </a:lnTo>
                  <a:lnTo>
                    <a:pt x="891" y="1873"/>
                  </a:lnTo>
                  <a:lnTo>
                    <a:pt x="877" y="1883"/>
                  </a:lnTo>
                  <a:lnTo>
                    <a:pt x="860" y="1891"/>
                  </a:lnTo>
                  <a:lnTo>
                    <a:pt x="841" y="1893"/>
                  </a:lnTo>
                  <a:lnTo>
                    <a:pt x="823" y="1891"/>
                  </a:lnTo>
                  <a:lnTo>
                    <a:pt x="806" y="1883"/>
                  </a:lnTo>
                  <a:lnTo>
                    <a:pt x="793" y="1873"/>
                  </a:lnTo>
                  <a:lnTo>
                    <a:pt x="781" y="1858"/>
                  </a:lnTo>
                  <a:lnTo>
                    <a:pt x="773" y="1841"/>
                  </a:lnTo>
                  <a:lnTo>
                    <a:pt x="771" y="1823"/>
                  </a:lnTo>
                  <a:lnTo>
                    <a:pt x="771" y="1676"/>
                  </a:lnTo>
                  <a:lnTo>
                    <a:pt x="758" y="1666"/>
                  </a:lnTo>
                  <a:lnTo>
                    <a:pt x="747" y="1652"/>
                  </a:lnTo>
                  <a:lnTo>
                    <a:pt x="740" y="1635"/>
                  </a:lnTo>
                  <a:lnTo>
                    <a:pt x="737" y="1617"/>
                  </a:lnTo>
                  <a:lnTo>
                    <a:pt x="740" y="1598"/>
                  </a:lnTo>
                  <a:lnTo>
                    <a:pt x="747" y="1581"/>
                  </a:lnTo>
                  <a:lnTo>
                    <a:pt x="758" y="1567"/>
                  </a:lnTo>
                  <a:lnTo>
                    <a:pt x="772" y="1556"/>
                  </a:lnTo>
                  <a:lnTo>
                    <a:pt x="789" y="1549"/>
                  </a:lnTo>
                  <a:lnTo>
                    <a:pt x="807" y="1546"/>
                  </a:lnTo>
                  <a:lnTo>
                    <a:pt x="996" y="1546"/>
                  </a:lnTo>
                  <a:lnTo>
                    <a:pt x="996" y="1477"/>
                  </a:lnTo>
                  <a:lnTo>
                    <a:pt x="995" y="1456"/>
                  </a:lnTo>
                  <a:lnTo>
                    <a:pt x="988" y="1436"/>
                  </a:lnTo>
                  <a:lnTo>
                    <a:pt x="979" y="1417"/>
                  </a:lnTo>
                  <a:lnTo>
                    <a:pt x="871" y="1247"/>
                  </a:lnTo>
                  <a:lnTo>
                    <a:pt x="854" y="1216"/>
                  </a:lnTo>
                  <a:lnTo>
                    <a:pt x="842" y="1184"/>
                  </a:lnTo>
                  <a:lnTo>
                    <a:pt x="836" y="1151"/>
                  </a:lnTo>
                  <a:lnTo>
                    <a:pt x="833" y="1116"/>
                  </a:lnTo>
                  <a:lnTo>
                    <a:pt x="833" y="556"/>
                  </a:lnTo>
                  <a:lnTo>
                    <a:pt x="831" y="526"/>
                  </a:lnTo>
                  <a:lnTo>
                    <a:pt x="824" y="497"/>
                  </a:lnTo>
                  <a:lnTo>
                    <a:pt x="814" y="468"/>
                  </a:lnTo>
                  <a:lnTo>
                    <a:pt x="800" y="442"/>
                  </a:lnTo>
                  <a:lnTo>
                    <a:pt x="781" y="416"/>
                  </a:lnTo>
                  <a:lnTo>
                    <a:pt x="576" y="178"/>
                  </a:lnTo>
                  <a:lnTo>
                    <a:pt x="370" y="417"/>
                  </a:lnTo>
                  <a:lnTo>
                    <a:pt x="352" y="442"/>
                  </a:lnTo>
                  <a:lnTo>
                    <a:pt x="338" y="468"/>
                  </a:lnTo>
                  <a:lnTo>
                    <a:pt x="328" y="497"/>
                  </a:lnTo>
                  <a:lnTo>
                    <a:pt x="321" y="526"/>
                  </a:lnTo>
                  <a:lnTo>
                    <a:pt x="319" y="556"/>
                  </a:lnTo>
                  <a:lnTo>
                    <a:pt x="319" y="1112"/>
                  </a:lnTo>
                  <a:lnTo>
                    <a:pt x="316" y="1149"/>
                  </a:lnTo>
                  <a:lnTo>
                    <a:pt x="308" y="1185"/>
                  </a:lnTo>
                  <a:lnTo>
                    <a:pt x="294" y="1219"/>
                  </a:lnTo>
                  <a:lnTo>
                    <a:pt x="276" y="1252"/>
                  </a:lnTo>
                  <a:lnTo>
                    <a:pt x="160" y="1418"/>
                  </a:lnTo>
                  <a:lnTo>
                    <a:pt x="149" y="1438"/>
                  </a:lnTo>
                  <a:lnTo>
                    <a:pt x="143" y="1459"/>
                  </a:lnTo>
                  <a:lnTo>
                    <a:pt x="140" y="1481"/>
                  </a:lnTo>
                  <a:lnTo>
                    <a:pt x="140" y="1547"/>
                  </a:lnTo>
                  <a:lnTo>
                    <a:pt x="338" y="1547"/>
                  </a:lnTo>
                  <a:lnTo>
                    <a:pt x="357" y="1549"/>
                  </a:lnTo>
                  <a:lnTo>
                    <a:pt x="374" y="1557"/>
                  </a:lnTo>
                  <a:lnTo>
                    <a:pt x="388" y="1567"/>
                  </a:lnTo>
                  <a:lnTo>
                    <a:pt x="400" y="1582"/>
                  </a:lnTo>
                  <a:lnTo>
                    <a:pt x="406" y="1599"/>
                  </a:lnTo>
                  <a:lnTo>
                    <a:pt x="409" y="1617"/>
                  </a:lnTo>
                  <a:lnTo>
                    <a:pt x="406" y="1636"/>
                  </a:lnTo>
                  <a:lnTo>
                    <a:pt x="400" y="1653"/>
                  </a:lnTo>
                  <a:lnTo>
                    <a:pt x="388" y="1667"/>
                  </a:lnTo>
                  <a:lnTo>
                    <a:pt x="374" y="1678"/>
                  </a:lnTo>
                  <a:lnTo>
                    <a:pt x="357" y="1685"/>
                  </a:lnTo>
                  <a:lnTo>
                    <a:pt x="338" y="1688"/>
                  </a:lnTo>
                  <a:lnTo>
                    <a:pt x="338" y="1688"/>
                  </a:lnTo>
                  <a:lnTo>
                    <a:pt x="338" y="1823"/>
                  </a:lnTo>
                  <a:lnTo>
                    <a:pt x="335" y="1842"/>
                  </a:lnTo>
                  <a:lnTo>
                    <a:pt x="329" y="1859"/>
                  </a:lnTo>
                  <a:lnTo>
                    <a:pt x="317" y="1873"/>
                  </a:lnTo>
                  <a:lnTo>
                    <a:pt x="303" y="1885"/>
                  </a:lnTo>
                  <a:lnTo>
                    <a:pt x="287" y="1891"/>
                  </a:lnTo>
                  <a:lnTo>
                    <a:pt x="268" y="1894"/>
                  </a:lnTo>
                  <a:lnTo>
                    <a:pt x="250" y="1891"/>
                  </a:lnTo>
                  <a:lnTo>
                    <a:pt x="233" y="1885"/>
                  </a:lnTo>
                  <a:lnTo>
                    <a:pt x="218" y="1873"/>
                  </a:lnTo>
                  <a:lnTo>
                    <a:pt x="207" y="1859"/>
                  </a:lnTo>
                  <a:lnTo>
                    <a:pt x="200" y="1842"/>
                  </a:lnTo>
                  <a:lnTo>
                    <a:pt x="198" y="1823"/>
                  </a:lnTo>
                  <a:lnTo>
                    <a:pt x="198" y="1688"/>
                  </a:lnTo>
                  <a:lnTo>
                    <a:pt x="70" y="1688"/>
                  </a:lnTo>
                  <a:lnTo>
                    <a:pt x="52" y="1685"/>
                  </a:lnTo>
                  <a:lnTo>
                    <a:pt x="35" y="1678"/>
                  </a:lnTo>
                  <a:lnTo>
                    <a:pt x="20" y="1667"/>
                  </a:lnTo>
                  <a:lnTo>
                    <a:pt x="9" y="1653"/>
                  </a:lnTo>
                  <a:lnTo>
                    <a:pt x="2" y="1636"/>
                  </a:lnTo>
                  <a:lnTo>
                    <a:pt x="0" y="1617"/>
                  </a:lnTo>
                  <a:lnTo>
                    <a:pt x="0" y="1481"/>
                  </a:lnTo>
                  <a:lnTo>
                    <a:pt x="3" y="1443"/>
                  </a:lnTo>
                  <a:lnTo>
                    <a:pt x="11" y="1406"/>
                  </a:lnTo>
                  <a:lnTo>
                    <a:pt x="25" y="1371"/>
                  </a:lnTo>
                  <a:lnTo>
                    <a:pt x="45" y="1338"/>
                  </a:lnTo>
                  <a:lnTo>
                    <a:pt x="161" y="1171"/>
                  </a:lnTo>
                  <a:lnTo>
                    <a:pt x="171" y="1154"/>
                  </a:lnTo>
                  <a:lnTo>
                    <a:pt x="178" y="1134"/>
                  </a:lnTo>
                  <a:lnTo>
                    <a:pt x="180" y="1113"/>
                  </a:lnTo>
                  <a:lnTo>
                    <a:pt x="180" y="556"/>
                  </a:lnTo>
                  <a:lnTo>
                    <a:pt x="182" y="515"/>
                  </a:lnTo>
                  <a:lnTo>
                    <a:pt x="189" y="473"/>
                  </a:lnTo>
                  <a:lnTo>
                    <a:pt x="201" y="433"/>
                  </a:lnTo>
                  <a:lnTo>
                    <a:pt x="218" y="395"/>
                  </a:lnTo>
                  <a:lnTo>
                    <a:pt x="239" y="359"/>
                  </a:lnTo>
                  <a:lnTo>
                    <a:pt x="264" y="326"/>
                  </a:lnTo>
                  <a:lnTo>
                    <a:pt x="522" y="25"/>
                  </a:lnTo>
                  <a:lnTo>
                    <a:pt x="536" y="12"/>
                  </a:lnTo>
                  <a:lnTo>
                    <a:pt x="554" y="4"/>
                  </a:lnTo>
                  <a:lnTo>
                    <a:pt x="5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  <p:sp>
          <p:nvSpPr>
            <p:cNvPr id="18" name="Freeform 111">
              <a:extLst>
                <a:ext uri="{FF2B5EF4-FFF2-40B4-BE49-F238E27FC236}">
                  <a16:creationId xmlns:a16="http://schemas.microsoft.com/office/drawing/2014/main" id="{D148BA2C-ADBC-320A-79AD-1495E4E16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7151" y="2943225"/>
              <a:ext cx="22225" cy="71438"/>
            </a:xfrm>
            <a:custGeom>
              <a:avLst/>
              <a:gdLst>
                <a:gd name="T0" fmla="*/ 70 w 140"/>
                <a:gd name="T1" fmla="*/ 0 h 445"/>
                <a:gd name="T2" fmla="*/ 89 w 140"/>
                <a:gd name="T3" fmla="*/ 2 h 445"/>
                <a:gd name="T4" fmla="*/ 106 w 140"/>
                <a:gd name="T5" fmla="*/ 9 h 445"/>
                <a:gd name="T6" fmla="*/ 120 w 140"/>
                <a:gd name="T7" fmla="*/ 20 h 445"/>
                <a:gd name="T8" fmla="*/ 130 w 140"/>
                <a:gd name="T9" fmla="*/ 35 h 445"/>
                <a:gd name="T10" fmla="*/ 138 w 140"/>
                <a:gd name="T11" fmla="*/ 52 h 445"/>
                <a:gd name="T12" fmla="*/ 140 w 140"/>
                <a:gd name="T13" fmla="*/ 70 h 445"/>
                <a:gd name="T14" fmla="*/ 140 w 140"/>
                <a:gd name="T15" fmla="*/ 375 h 445"/>
                <a:gd name="T16" fmla="*/ 138 w 140"/>
                <a:gd name="T17" fmla="*/ 394 h 445"/>
                <a:gd name="T18" fmla="*/ 130 w 140"/>
                <a:gd name="T19" fmla="*/ 412 h 445"/>
                <a:gd name="T20" fmla="*/ 119 w 140"/>
                <a:gd name="T21" fmla="*/ 426 h 445"/>
                <a:gd name="T22" fmla="*/ 103 w 140"/>
                <a:gd name="T23" fmla="*/ 438 h 445"/>
                <a:gd name="T24" fmla="*/ 86 w 140"/>
                <a:gd name="T25" fmla="*/ 444 h 445"/>
                <a:gd name="T26" fmla="*/ 66 w 140"/>
                <a:gd name="T27" fmla="*/ 445 h 445"/>
                <a:gd name="T28" fmla="*/ 48 w 140"/>
                <a:gd name="T29" fmla="*/ 442 h 445"/>
                <a:gd name="T30" fmla="*/ 32 w 140"/>
                <a:gd name="T31" fmla="*/ 435 h 445"/>
                <a:gd name="T32" fmla="*/ 19 w 140"/>
                <a:gd name="T33" fmla="*/ 422 h 445"/>
                <a:gd name="T34" fmla="*/ 9 w 140"/>
                <a:gd name="T35" fmla="*/ 408 h 445"/>
                <a:gd name="T36" fmla="*/ 2 w 140"/>
                <a:gd name="T37" fmla="*/ 391 h 445"/>
                <a:gd name="T38" fmla="*/ 0 w 140"/>
                <a:gd name="T39" fmla="*/ 372 h 445"/>
                <a:gd name="T40" fmla="*/ 0 w 140"/>
                <a:gd name="T41" fmla="*/ 70 h 445"/>
                <a:gd name="T42" fmla="*/ 2 w 140"/>
                <a:gd name="T43" fmla="*/ 52 h 445"/>
                <a:gd name="T44" fmla="*/ 10 w 140"/>
                <a:gd name="T45" fmla="*/ 35 h 445"/>
                <a:gd name="T46" fmla="*/ 20 w 140"/>
                <a:gd name="T47" fmla="*/ 20 h 445"/>
                <a:gd name="T48" fmla="*/ 35 w 140"/>
                <a:gd name="T49" fmla="*/ 9 h 445"/>
                <a:gd name="T50" fmla="*/ 51 w 140"/>
                <a:gd name="T51" fmla="*/ 2 h 445"/>
                <a:gd name="T52" fmla="*/ 70 w 140"/>
                <a:gd name="T53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445">
                  <a:moveTo>
                    <a:pt x="70" y="0"/>
                  </a:moveTo>
                  <a:lnTo>
                    <a:pt x="89" y="2"/>
                  </a:lnTo>
                  <a:lnTo>
                    <a:pt x="106" y="9"/>
                  </a:lnTo>
                  <a:lnTo>
                    <a:pt x="120" y="20"/>
                  </a:lnTo>
                  <a:lnTo>
                    <a:pt x="130" y="35"/>
                  </a:lnTo>
                  <a:lnTo>
                    <a:pt x="138" y="52"/>
                  </a:lnTo>
                  <a:lnTo>
                    <a:pt x="140" y="70"/>
                  </a:lnTo>
                  <a:lnTo>
                    <a:pt x="140" y="375"/>
                  </a:lnTo>
                  <a:lnTo>
                    <a:pt x="138" y="394"/>
                  </a:lnTo>
                  <a:lnTo>
                    <a:pt x="130" y="412"/>
                  </a:lnTo>
                  <a:lnTo>
                    <a:pt x="119" y="426"/>
                  </a:lnTo>
                  <a:lnTo>
                    <a:pt x="103" y="438"/>
                  </a:lnTo>
                  <a:lnTo>
                    <a:pt x="86" y="444"/>
                  </a:lnTo>
                  <a:lnTo>
                    <a:pt x="66" y="445"/>
                  </a:lnTo>
                  <a:lnTo>
                    <a:pt x="48" y="442"/>
                  </a:lnTo>
                  <a:lnTo>
                    <a:pt x="32" y="435"/>
                  </a:lnTo>
                  <a:lnTo>
                    <a:pt x="19" y="422"/>
                  </a:lnTo>
                  <a:lnTo>
                    <a:pt x="9" y="408"/>
                  </a:lnTo>
                  <a:lnTo>
                    <a:pt x="2" y="391"/>
                  </a:lnTo>
                  <a:lnTo>
                    <a:pt x="0" y="372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1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94A2796-01DE-1263-BCF7-B2DE160444A4}"/>
              </a:ext>
            </a:extLst>
          </p:cNvPr>
          <p:cNvGrpSpPr/>
          <p:nvPr userDrawn="1"/>
        </p:nvGrpSpPr>
        <p:grpSpPr>
          <a:xfrm>
            <a:off x="1459299" y="2737803"/>
            <a:ext cx="579438" cy="471488"/>
            <a:chOff x="10945813" y="2730500"/>
            <a:chExt cx="579438" cy="471488"/>
          </a:xfrm>
          <a:solidFill>
            <a:schemeClr val="tx1"/>
          </a:solidFill>
        </p:grpSpPr>
        <p:sp>
          <p:nvSpPr>
            <p:cNvPr id="83" name="Freeform 85">
              <a:extLst>
                <a:ext uri="{FF2B5EF4-FFF2-40B4-BE49-F238E27FC236}">
                  <a16:creationId xmlns:a16="http://schemas.microsoft.com/office/drawing/2014/main" id="{BCD77726-E6D5-236E-C67A-75945D285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0588" y="3103563"/>
              <a:ext cx="39688" cy="39688"/>
            </a:xfrm>
            <a:custGeom>
              <a:avLst/>
              <a:gdLst>
                <a:gd name="T0" fmla="*/ 123 w 246"/>
                <a:gd name="T1" fmla="*/ 0 h 247"/>
                <a:gd name="T2" fmla="*/ 151 w 246"/>
                <a:gd name="T3" fmla="*/ 3 h 247"/>
                <a:gd name="T4" fmla="*/ 178 w 246"/>
                <a:gd name="T5" fmla="*/ 13 h 247"/>
                <a:gd name="T6" fmla="*/ 201 w 246"/>
                <a:gd name="T7" fmla="*/ 28 h 247"/>
                <a:gd name="T8" fmla="*/ 220 w 246"/>
                <a:gd name="T9" fmla="*/ 46 h 247"/>
                <a:gd name="T10" fmla="*/ 234 w 246"/>
                <a:gd name="T11" fmla="*/ 70 h 247"/>
                <a:gd name="T12" fmla="*/ 243 w 246"/>
                <a:gd name="T13" fmla="*/ 95 h 247"/>
                <a:gd name="T14" fmla="*/ 246 w 246"/>
                <a:gd name="T15" fmla="*/ 124 h 247"/>
                <a:gd name="T16" fmla="*/ 243 w 246"/>
                <a:gd name="T17" fmla="*/ 152 h 247"/>
                <a:gd name="T18" fmla="*/ 234 w 246"/>
                <a:gd name="T19" fmla="*/ 178 h 247"/>
                <a:gd name="T20" fmla="*/ 220 w 246"/>
                <a:gd name="T21" fmla="*/ 200 h 247"/>
                <a:gd name="T22" fmla="*/ 201 w 246"/>
                <a:gd name="T23" fmla="*/ 220 h 247"/>
                <a:gd name="T24" fmla="*/ 178 w 246"/>
                <a:gd name="T25" fmla="*/ 235 h 247"/>
                <a:gd name="T26" fmla="*/ 151 w 246"/>
                <a:gd name="T27" fmla="*/ 244 h 247"/>
                <a:gd name="T28" fmla="*/ 123 w 246"/>
                <a:gd name="T29" fmla="*/ 247 h 247"/>
                <a:gd name="T30" fmla="*/ 95 w 246"/>
                <a:gd name="T31" fmla="*/ 244 h 247"/>
                <a:gd name="T32" fmla="*/ 69 w 246"/>
                <a:gd name="T33" fmla="*/ 235 h 247"/>
                <a:gd name="T34" fmla="*/ 46 w 246"/>
                <a:gd name="T35" fmla="*/ 220 h 247"/>
                <a:gd name="T36" fmla="*/ 27 w 246"/>
                <a:gd name="T37" fmla="*/ 200 h 247"/>
                <a:gd name="T38" fmla="*/ 12 w 246"/>
                <a:gd name="T39" fmla="*/ 178 h 247"/>
                <a:gd name="T40" fmla="*/ 4 w 246"/>
                <a:gd name="T41" fmla="*/ 152 h 247"/>
                <a:gd name="T42" fmla="*/ 0 w 246"/>
                <a:gd name="T43" fmla="*/ 124 h 247"/>
                <a:gd name="T44" fmla="*/ 4 w 246"/>
                <a:gd name="T45" fmla="*/ 95 h 247"/>
                <a:gd name="T46" fmla="*/ 12 w 246"/>
                <a:gd name="T47" fmla="*/ 70 h 247"/>
                <a:gd name="T48" fmla="*/ 27 w 246"/>
                <a:gd name="T49" fmla="*/ 46 h 247"/>
                <a:gd name="T50" fmla="*/ 46 w 246"/>
                <a:gd name="T51" fmla="*/ 28 h 247"/>
                <a:gd name="T52" fmla="*/ 69 w 246"/>
                <a:gd name="T53" fmla="*/ 13 h 247"/>
                <a:gd name="T54" fmla="*/ 95 w 246"/>
                <a:gd name="T55" fmla="*/ 3 h 247"/>
                <a:gd name="T56" fmla="*/ 123 w 246"/>
                <a:gd name="T57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6" h="247">
                  <a:moveTo>
                    <a:pt x="123" y="0"/>
                  </a:moveTo>
                  <a:lnTo>
                    <a:pt x="151" y="3"/>
                  </a:lnTo>
                  <a:lnTo>
                    <a:pt x="178" y="13"/>
                  </a:lnTo>
                  <a:lnTo>
                    <a:pt x="201" y="28"/>
                  </a:lnTo>
                  <a:lnTo>
                    <a:pt x="220" y="46"/>
                  </a:lnTo>
                  <a:lnTo>
                    <a:pt x="234" y="70"/>
                  </a:lnTo>
                  <a:lnTo>
                    <a:pt x="243" y="95"/>
                  </a:lnTo>
                  <a:lnTo>
                    <a:pt x="246" y="124"/>
                  </a:lnTo>
                  <a:lnTo>
                    <a:pt x="243" y="152"/>
                  </a:lnTo>
                  <a:lnTo>
                    <a:pt x="234" y="178"/>
                  </a:lnTo>
                  <a:lnTo>
                    <a:pt x="220" y="200"/>
                  </a:lnTo>
                  <a:lnTo>
                    <a:pt x="201" y="220"/>
                  </a:lnTo>
                  <a:lnTo>
                    <a:pt x="178" y="235"/>
                  </a:lnTo>
                  <a:lnTo>
                    <a:pt x="151" y="244"/>
                  </a:lnTo>
                  <a:lnTo>
                    <a:pt x="123" y="247"/>
                  </a:lnTo>
                  <a:lnTo>
                    <a:pt x="95" y="244"/>
                  </a:lnTo>
                  <a:lnTo>
                    <a:pt x="69" y="235"/>
                  </a:lnTo>
                  <a:lnTo>
                    <a:pt x="46" y="220"/>
                  </a:lnTo>
                  <a:lnTo>
                    <a:pt x="27" y="200"/>
                  </a:lnTo>
                  <a:lnTo>
                    <a:pt x="12" y="178"/>
                  </a:lnTo>
                  <a:lnTo>
                    <a:pt x="4" y="152"/>
                  </a:lnTo>
                  <a:lnTo>
                    <a:pt x="0" y="124"/>
                  </a:lnTo>
                  <a:lnTo>
                    <a:pt x="4" y="95"/>
                  </a:lnTo>
                  <a:lnTo>
                    <a:pt x="12" y="70"/>
                  </a:lnTo>
                  <a:lnTo>
                    <a:pt x="27" y="46"/>
                  </a:lnTo>
                  <a:lnTo>
                    <a:pt x="46" y="28"/>
                  </a:lnTo>
                  <a:lnTo>
                    <a:pt x="69" y="13"/>
                  </a:lnTo>
                  <a:lnTo>
                    <a:pt x="95" y="3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6">
              <a:extLst>
                <a:ext uri="{FF2B5EF4-FFF2-40B4-BE49-F238E27FC236}">
                  <a16:creationId xmlns:a16="http://schemas.microsoft.com/office/drawing/2014/main" id="{CCE4F8F9-96FC-EE2E-B05D-4475676974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45813" y="2730500"/>
              <a:ext cx="579438" cy="471488"/>
            </a:xfrm>
            <a:custGeom>
              <a:avLst/>
              <a:gdLst>
                <a:gd name="T0" fmla="*/ 177 w 3653"/>
                <a:gd name="T1" fmla="*/ 1061 h 2966"/>
                <a:gd name="T2" fmla="*/ 2363 w 3653"/>
                <a:gd name="T3" fmla="*/ 226 h 2966"/>
                <a:gd name="T4" fmla="*/ 2330 w 3653"/>
                <a:gd name="T5" fmla="*/ 307 h 2966"/>
                <a:gd name="T6" fmla="*/ 2289 w 3653"/>
                <a:gd name="T7" fmla="*/ 428 h 2966"/>
                <a:gd name="T8" fmla="*/ 2175 w 3653"/>
                <a:gd name="T9" fmla="*/ 679 h 2966"/>
                <a:gd name="T10" fmla="*/ 1528 w 3653"/>
                <a:gd name="T11" fmla="*/ 1312 h 2966"/>
                <a:gd name="T12" fmla="*/ 1366 w 3653"/>
                <a:gd name="T13" fmla="*/ 2473 h 2966"/>
                <a:gd name="T14" fmla="*/ 1812 w 3653"/>
                <a:gd name="T15" fmla="*/ 2650 h 2966"/>
                <a:gd name="T16" fmla="*/ 3141 w 3653"/>
                <a:gd name="T17" fmla="*/ 2719 h 2966"/>
                <a:gd name="T18" fmla="*/ 3250 w 3653"/>
                <a:gd name="T19" fmla="*/ 2634 h 2966"/>
                <a:gd name="T20" fmla="*/ 3191 w 3653"/>
                <a:gd name="T21" fmla="*/ 2508 h 2966"/>
                <a:gd name="T22" fmla="*/ 3026 w 3653"/>
                <a:gd name="T23" fmla="*/ 2470 h 2966"/>
                <a:gd name="T24" fmla="*/ 3026 w 3653"/>
                <a:gd name="T25" fmla="*/ 2345 h 2966"/>
                <a:gd name="T26" fmla="*/ 3264 w 3653"/>
                <a:gd name="T27" fmla="*/ 2307 h 2966"/>
                <a:gd name="T28" fmla="*/ 3324 w 3653"/>
                <a:gd name="T29" fmla="*/ 2181 h 2966"/>
                <a:gd name="T30" fmla="*/ 3215 w 3653"/>
                <a:gd name="T31" fmla="*/ 2094 h 2966"/>
                <a:gd name="T32" fmla="*/ 3078 w 3653"/>
                <a:gd name="T33" fmla="*/ 2030 h 2966"/>
                <a:gd name="T34" fmla="*/ 3140 w 3653"/>
                <a:gd name="T35" fmla="*/ 1921 h 2966"/>
                <a:gd name="T36" fmla="*/ 3377 w 3653"/>
                <a:gd name="T37" fmla="*/ 1875 h 2966"/>
                <a:gd name="T38" fmla="*/ 3377 w 3653"/>
                <a:gd name="T39" fmla="*/ 1736 h 2966"/>
                <a:gd name="T40" fmla="*/ 3213 w 3653"/>
                <a:gd name="T41" fmla="*/ 1690 h 2966"/>
                <a:gd name="T42" fmla="*/ 3151 w 3653"/>
                <a:gd name="T43" fmla="*/ 1582 h 2966"/>
                <a:gd name="T44" fmla="*/ 3364 w 3653"/>
                <a:gd name="T45" fmla="*/ 1516 h 2966"/>
                <a:gd name="T46" fmla="*/ 3473 w 3653"/>
                <a:gd name="T47" fmla="*/ 1430 h 2966"/>
                <a:gd name="T48" fmla="*/ 3413 w 3653"/>
                <a:gd name="T49" fmla="*/ 1305 h 2966"/>
                <a:gd name="T50" fmla="*/ 2416 w 3653"/>
                <a:gd name="T51" fmla="*/ 1277 h 2966"/>
                <a:gd name="T52" fmla="*/ 2381 w 3653"/>
                <a:gd name="T53" fmla="*/ 1229 h 2966"/>
                <a:gd name="T54" fmla="*/ 2539 w 3653"/>
                <a:gd name="T55" fmla="*/ 798 h 2966"/>
                <a:gd name="T56" fmla="*/ 2580 w 3653"/>
                <a:gd name="T57" fmla="*/ 493 h 2966"/>
                <a:gd name="T58" fmla="*/ 2580 w 3653"/>
                <a:gd name="T59" fmla="*/ 353 h 2966"/>
                <a:gd name="T60" fmla="*/ 2568 w 3653"/>
                <a:gd name="T61" fmla="*/ 245 h 2966"/>
                <a:gd name="T62" fmla="*/ 2460 w 3653"/>
                <a:gd name="T63" fmla="*/ 0 h 2966"/>
                <a:gd name="T64" fmla="*/ 2684 w 3653"/>
                <a:gd name="T65" fmla="*/ 102 h 2966"/>
                <a:gd name="T66" fmla="*/ 2757 w 3653"/>
                <a:gd name="T67" fmla="*/ 302 h 2966"/>
                <a:gd name="T68" fmla="*/ 2757 w 3653"/>
                <a:gd name="T69" fmla="*/ 430 h 2966"/>
                <a:gd name="T70" fmla="*/ 2754 w 3653"/>
                <a:gd name="T71" fmla="*/ 595 h 2966"/>
                <a:gd name="T72" fmla="*/ 2602 w 3653"/>
                <a:gd name="T73" fmla="*/ 1116 h 2966"/>
                <a:gd name="T74" fmla="*/ 3554 w 3653"/>
                <a:gd name="T75" fmla="*/ 1186 h 2966"/>
                <a:gd name="T76" fmla="*/ 3653 w 3653"/>
                <a:gd name="T77" fmla="*/ 1405 h 2966"/>
                <a:gd name="T78" fmla="*/ 3559 w 3653"/>
                <a:gd name="T79" fmla="*/ 1618 h 2966"/>
                <a:gd name="T80" fmla="*/ 3576 w 3653"/>
                <a:gd name="T81" fmla="*/ 1848 h 2966"/>
                <a:gd name="T82" fmla="*/ 3454 w 3653"/>
                <a:gd name="T83" fmla="*/ 2044 h 2966"/>
                <a:gd name="T84" fmla="*/ 3494 w 3653"/>
                <a:gd name="T85" fmla="*/ 2287 h 2966"/>
                <a:gd name="T86" fmla="*/ 3402 w 3653"/>
                <a:gd name="T87" fmla="*/ 2481 h 2966"/>
                <a:gd name="T88" fmla="*/ 3404 w 3653"/>
                <a:gd name="T89" fmla="*/ 2729 h 2966"/>
                <a:gd name="T90" fmla="*/ 3224 w 3653"/>
                <a:gd name="T91" fmla="*/ 2884 h 2966"/>
                <a:gd name="T92" fmla="*/ 1975 w 3653"/>
                <a:gd name="T93" fmla="*/ 2869 h 2966"/>
                <a:gd name="T94" fmla="*/ 1346 w 3653"/>
                <a:gd name="T95" fmla="*/ 2650 h 2966"/>
                <a:gd name="T96" fmla="*/ 1193 w 3653"/>
                <a:gd name="T97" fmla="*/ 2903 h 2966"/>
                <a:gd name="T98" fmla="*/ 177 w 3653"/>
                <a:gd name="T99" fmla="*/ 2966 h 2966"/>
                <a:gd name="T100" fmla="*/ 24 w 3653"/>
                <a:gd name="T101" fmla="*/ 2879 h 2966"/>
                <a:gd name="T102" fmla="*/ 11 w 3653"/>
                <a:gd name="T103" fmla="*/ 999 h 2966"/>
                <a:gd name="T104" fmla="*/ 145 w 3653"/>
                <a:gd name="T105" fmla="*/ 887 h 2966"/>
                <a:gd name="T106" fmla="*/ 1172 w 3653"/>
                <a:gd name="T107" fmla="*/ 926 h 2966"/>
                <a:gd name="T108" fmla="*/ 1236 w 3653"/>
                <a:gd name="T109" fmla="*/ 1154 h 2966"/>
                <a:gd name="T110" fmla="*/ 1984 w 3653"/>
                <a:gd name="T111" fmla="*/ 649 h 2966"/>
                <a:gd name="T112" fmla="*/ 2116 w 3653"/>
                <a:gd name="T113" fmla="*/ 384 h 2966"/>
                <a:gd name="T114" fmla="*/ 2155 w 3653"/>
                <a:gd name="T115" fmla="*/ 271 h 2966"/>
                <a:gd name="T116" fmla="*/ 2184 w 3653"/>
                <a:gd name="T117" fmla="*/ 186 h 2966"/>
                <a:gd name="T118" fmla="*/ 2345 w 3653"/>
                <a:gd name="T119" fmla="*/ 24 h 2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53" h="2966">
                  <a:moveTo>
                    <a:pt x="177" y="1061"/>
                  </a:moveTo>
                  <a:lnTo>
                    <a:pt x="177" y="2789"/>
                  </a:lnTo>
                  <a:lnTo>
                    <a:pt x="1057" y="2789"/>
                  </a:lnTo>
                  <a:lnTo>
                    <a:pt x="1058" y="2789"/>
                  </a:lnTo>
                  <a:lnTo>
                    <a:pt x="1057" y="1061"/>
                  </a:lnTo>
                  <a:lnTo>
                    <a:pt x="177" y="1061"/>
                  </a:lnTo>
                  <a:close/>
                  <a:moveTo>
                    <a:pt x="2460" y="178"/>
                  </a:moveTo>
                  <a:lnTo>
                    <a:pt x="2437" y="180"/>
                  </a:lnTo>
                  <a:lnTo>
                    <a:pt x="2416" y="186"/>
                  </a:lnTo>
                  <a:lnTo>
                    <a:pt x="2396" y="196"/>
                  </a:lnTo>
                  <a:lnTo>
                    <a:pt x="2378" y="210"/>
                  </a:lnTo>
                  <a:lnTo>
                    <a:pt x="2363" y="226"/>
                  </a:lnTo>
                  <a:lnTo>
                    <a:pt x="2351" y="246"/>
                  </a:lnTo>
                  <a:lnTo>
                    <a:pt x="2350" y="250"/>
                  </a:lnTo>
                  <a:lnTo>
                    <a:pt x="2348" y="257"/>
                  </a:lnTo>
                  <a:lnTo>
                    <a:pt x="2344" y="271"/>
                  </a:lnTo>
                  <a:lnTo>
                    <a:pt x="2337" y="287"/>
                  </a:lnTo>
                  <a:lnTo>
                    <a:pt x="2330" y="307"/>
                  </a:lnTo>
                  <a:lnTo>
                    <a:pt x="2324" y="328"/>
                  </a:lnTo>
                  <a:lnTo>
                    <a:pt x="2316" y="349"/>
                  </a:lnTo>
                  <a:lnTo>
                    <a:pt x="2308" y="371"/>
                  </a:lnTo>
                  <a:lnTo>
                    <a:pt x="2301" y="392"/>
                  </a:lnTo>
                  <a:lnTo>
                    <a:pt x="2295" y="411"/>
                  </a:lnTo>
                  <a:lnTo>
                    <a:pt x="2289" y="428"/>
                  </a:lnTo>
                  <a:lnTo>
                    <a:pt x="2285" y="441"/>
                  </a:lnTo>
                  <a:lnTo>
                    <a:pt x="2281" y="450"/>
                  </a:lnTo>
                  <a:lnTo>
                    <a:pt x="2280" y="452"/>
                  </a:lnTo>
                  <a:lnTo>
                    <a:pt x="2250" y="531"/>
                  </a:lnTo>
                  <a:lnTo>
                    <a:pt x="2216" y="606"/>
                  </a:lnTo>
                  <a:lnTo>
                    <a:pt x="2175" y="679"/>
                  </a:lnTo>
                  <a:lnTo>
                    <a:pt x="2131" y="749"/>
                  </a:lnTo>
                  <a:lnTo>
                    <a:pt x="2081" y="817"/>
                  </a:lnTo>
                  <a:lnTo>
                    <a:pt x="2027" y="880"/>
                  </a:lnTo>
                  <a:lnTo>
                    <a:pt x="1969" y="939"/>
                  </a:lnTo>
                  <a:lnTo>
                    <a:pt x="1907" y="996"/>
                  </a:lnTo>
                  <a:lnTo>
                    <a:pt x="1528" y="1312"/>
                  </a:lnTo>
                  <a:lnTo>
                    <a:pt x="1511" y="1323"/>
                  </a:lnTo>
                  <a:lnTo>
                    <a:pt x="1492" y="1329"/>
                  </a:lnTo>
                  <a:lnTo>
                    <a:pt x="1472" y="1332"/>
                  </a:lnTo>
                  <a:lnTo>
                    <a:pt x="1236" y="1332"/>
                  </a:lnTo>
                  <a:lnTo>
                    <a:pt x="1236" y="2473"/>
                  </a:lnTo>
                  <a:lnTo>
                    <a:pt x="1366" y="2473"/>
                  </a:lnTo>
                  <a:lnTo>
                    <a:pt x="1386" y="2475"/>
                  </a:lnTo>
                  <a:lnTo>
                    <a:pt x="1405" y="2482"/>
                  </a:lnTo>
                  <a:lnTo>
                    <a:pt x="1534" y="2544"/>
                  </a:lnTo>
                  <a:lnTo>
                    <a:pt x="1625" y="2585"/>
                  </a:lnTo>
                  <a:lnTo>
                    <a:pt x="1718" y="2619"/>
                  </a:lnTo>
                  <a:lnTo>
                    <a:pt x="1812" y="2650"/>
                  </a:lnTo>
                  <a:lnTo>
                    <a:pt x="1908" y="2675"/>
                  </a:lnTo>
                  <a:lnTo>
                    <a:pt x="2005" y="2695"/>
                  </a:lnTo>
                  <a:lnTo>
                    <a:pt x="2104" y="2708"/>
                  </a:lnTo>
                  <a:lnTo>
                    <a:pt x="2203" y="2717"/>
                  </a:lnTo>
                  <a:lnTo>
                    <a:pt x="2301" y="2719"/>
                  </a:lnTo>
                  <a:lnTo>
                    <a:pt x="3141" y="2719"/>
                  </a:lnTo>
                  <a:lnTo>
                    <a:pt x="3166" y="2717"/>
                  </a:lnTo>
                  <a:lnTo>
                    <a:pt x="3191" y="2708"/>
                  </a:lnTo>
                  <a:lnTo>
                    <a:pt x="3211" y="2695"/>
                  </a:lnTo>
                  <a:lnTo>
                    <a:pt x="3229" y="2678"/>
                  </a:lnTo>
                  <a:lnTo>
                    <a:pt x="3242" y="2657"/>
                  </a:lnTo>
                  <a:lnTo>
                    <a:pt x="3250" y="2634"/>
                  </a:lnTo>
                  <a:lnTo>
                    <a:pt x="3253" y="2607"/>
                  </a:lnTo>
                  <a:lnTo>
                    <a:pt x="3250" y="2582"/>
                  </a:lnTo>
                  <a:lnTo>
                    <a:pt x="3242" y="2558"/>
                  </a:lnTo>
                  <a:lnTo>
                    <a:pt x="3229" y="2537"/>
                  </a:lnTo>
                  <a:lnTo>
                    <a:pt x="3211" y="2521"/>
                  </a:lnTo>
                  <a:lnTo>
                    <a:pt x="3191" y="2508"/>
                  </a:lnTo>
                  <a:lnTo>
                    <a:pt x="3166" y="2499"/>
                  </a:lnTo>
                  <a:lnTo>
                    <a:pt x="3141" y="2495"/>
                  </a:lnTo>
                  <a:lnTo>
                    <a:pt x="3089" y="2495"/>
                  </a:lnTo>
                  <a:lnTo>
                    <a:pt x="3066" y="2493"/>
                  </a:lnTo>
                  <a:lnTo>
                    <a:pt x="3044" y="2483"/>
                  </a:lnTo>
                  <a:lnTo>
                    <a:pt x="3026" y="2470"/>
                  </a:lnTo>
                  <a:lnTo>
                    <a:pt x="3012" y="2452"/>
                  </a:lnTo>
                  <a:lnTo>
                    <a:pt x="3003" y="2431"/>
                  </a:lnTo>
                  <a:lnTo>
                    <a:pt x="3000" y="2407"/>
                  </a:lnTo>
                  <a:lnTo>
                    <a:pt x="3003" y="2384"/>
                  </a:lnTo>
                  <a:lnTo>
                    <a:pt x="3012" y="2362"/>
                  </a:lnTo>
                  <a:lnTo>
                    <a:pt x="3026" y="2345"/>
                  </a:lnTo>
                  <a:lnTo>
                    <a:pt x="3044" y="2330"/>
                  </a:lnTo>
                  <a:lnTo>
                    <a:pt x="3066" y="2322"/>
                  </a:lnTo>
                  <a:lnTo>
                    <a:pt x="3089" y="2318"/>
                  </a:lnTo>
                  <a:lnTo>
                    <a:pt x="3215" y="2318"/>
                  </a:lnTo>
                  <a:lnTo>
                    <a:pt x="3241" y="2316"/>
                  </a:lnTo>
                  <a:lnTo>
                    <a:pt x="3264" y="2307"/>
                  </a:lnTo>
                  <a:lnTo>
                    <a:pt x="3285" y="2294"/>
                  </a:lnTo>
                  <a:lnTo>
                    <a:pt x="3303" y="2276"/>
                  </a:lnTo>
                  <a:lnTo>
                    <a:pt x="3316" y="2256"/>
                  </a:lnTo>
                  <a:lnTo>
                    <a:pt x="3324" y="2232"/>
                  </a:lnTo>
                  <a:lnTo>
                    <a:pt x="3327" y="2206"/>
                  </a:lnTo>
                  <a:lnTo>
                    <a:pt x="3324" y="2181"/>
                  </a:lnTo>
                  <a:lnTo>
                    <a:pt x="3316" y="2158"/>
                  </a:lnTo>
                  <a:lnTo>
                    <a:pt x="3303" y="2137"/>
                  </a:lnTo>
                  <a:lnTo>
                    <a:pt x="3285" y="2120"/>
                  </a:lnTo>
                  <a:lnTo>
                    <a:pt x="3264" y="2107"/>
                  </a:lnTo>
                  <a:lnTo>
                    <a:pt x="3241" y="2098"/>
                  </a:lnTo>
                  <a:lnTo>
                    <a:pt x="3215" y="2094"/>
                  </a:lnTo>
                  <a:lnTo>
                    <a:pt x="3163" y="2094"/>
                  </a:lnTo>
                  <a:lnTo>
                    <a:pt x="3140" y="2091"/>
                  </a:lnTo>
                  <a:lnTo>
                    <a:pt x="3118" y="2082"/>
                  </a:lnTo>
                  <a:lnTo>
                    <a:pt x="3100" y="2069"/>
                  </a:lnTo>
                  <a:lnTo>
                    <a:pt x="3087" y="2051"/>
                  </a:lnTo>
                  <a:lnTo>
                    <a:pt x="3078" y="2030"/>
                  </a:lnTo>
                  <a:lnTo>
                    <a:pt x="3074" y="2006"/>
                  </a:lnTo>
                  <a:lnTo>
                    <a:pt x="3078" y="1983"/>
                  </a:lnTo>
                  <a:lnTo>
                    <a:pt x="3087" y="1962"/>
                  </a:lnTo>
                  <a:lnTo>
                    <a:pt x="3100" y="1944"/>
                  </a:lnTo>
                  <a:lnTo>
                    <a:pt x="3118" y="1929"/>
                  </a:lnTo>
                  <a:lnTo>
                    <a:pt x="3140" y="1921"/>
                  </a:lnTo>
                  <a:lnTo>
                    <a:pt x="3163" y="1917"/>
                  </a:lnTo>
                  <a:lnTo>
                    <a:pt x="3290" y="1917"/>
                  </a:lnTo>
                  <a:lnTo>
                    <a:pt x="3315" y="1915"/>
                  </a:lnTo>
                  <a:lnTo>
                    <a:pt x="3338" y="1906"/>
                  </a:lnTo>
                  <a:lnTo>
                    <a:pt x="3359" y="1893"/>
                  </a:lnTo>
                  <a:lnTo>
                    <a:pt x="3377" y="1875"/>
                  </a:lnTo>
                  <a:lnTo>
                    <a:pt x="3389" y="1855"/>
                  </a:lnTo>
                  <a:lnTo>
                    <a:pt x="3398" y="1831"/>
                  </a:lnTo>
                  <a:lnTo>
                    <a:pt x="3402" y="1805"/>
                  </a:lnTo>
                  <a:lnTo>
                    <a:pt x="3398" y="1780"/>
                  </a:lnTo>
                  <a:lnTo>
                    <a:pt x="3389" y="1757"/>
                  </a:lnTo>
                  <a:lnTo>
                    <a:pt x="3377" y="1736"/>
                  </a:lnTo>
                  <a:lnTo>
                    <a:pt x="3359" y="1719"/>
                  </a:lnTo>
                  <a:lnTo>
                    <a:pt x="3338" y="1706"/>
                  </a:lnTo>
                  <a:lnTo>
                    <a:pt x="3315" y="1697"/>
                  </a:lnTo>
                  <a:lnTo>
                    <a:pt x="3290" y="1694"/>
                  </a:lnTo>
                  <a:lnTo>
                    <a:pt x="3237" y="1694"/>
                  </a:lnTo>
                  <a:lnTo>
                    <a:pt x="3213" y="1690"/>
                  </a:lnTo>
                  <a:lnTo>
                    <a:pt x="3192" y="1681"/>
                  </a:lnTo>
                  <a:lnTo>
                    <a:pt x="3174" y="1668"/>
                  </a:lnTo>
                  <a:lnTo>
                    <a:pt x="3161" y="1650"/>
                  </a:lnTo>
                  <a:lnTo>
                    <a:pt x="3151" y="1629"/>
                  </a:lnTo>
                  <a:lnTo>
                    <a:pt x="3149" y="1605"/>
                  </a:lnTo>
                  <a:lnTo>
                    <a:pt x="3151" y="1582"/>
                  </a:lnTo>
                  <a:lnTo>
                    <a:pt x="3161" y="1561"/>
                  </a:lnTo>
                  <a:lnTo>
                    <a:pt x="3174" y="1543"/>
                  </a:lnTo>
                  <a:lnTo>
                    <a:pt x="3192" y="1529"/>
                  </a:lnTo>
                  <a:lnTo>
                    <a:pt x="3213" y="1520"/>
                  </a:lnTo>
                  <a:lnTo>
                    <a:pt x="3237" y="1516"/>
                  </a:lnTo>
                  <a:lnTo>
                    <a:pt x="3364" y="1516"/>
                  </a:lnTo>
                  <a:lnTo>
                    <a:pt x="3389" y="1514"/>
                  </a:lnTo>
                  <a:lnTo>
                    <a:pt x="3413" y="1505"/>
                  </a:lnTo>
                  <a:lnTo>
                    <a:pt x="3434" y="1492"/>
                  </a:lnTo>
                  <a:lnTo>
                    <a:pt x="3450" y="1474"/>
                  </a:lnTo>
                  <a:lnTo>
                    <a:pt x="3464" y="1454"/>
                  </a:lnTo>
                  <a:lnTo>
                    <a:pt x="3473" y="1430"/>
                  </a:lnTo>
                  <a:lnTo>
                    <a:pt x="3475" y="1405"/>
                  </a:lnTo>
                  <a:lnTo>
                    <a:pt x="3473" y="1379"/>
                  </a:lnTo>
                  <a:lnTo>
                    <a:pt x="3464" y="1356"/>
                  </a:lnTo>
                  <a:lnTo>
                    <a:pt x="3450" y="1335"/>
                  </a:lnTo>
                  <a:lnTo>
                    <a:pt x="3434" y="1317"/>
                  </a:lnTo>
                  <a:lnTo>
                    <a:pt x="3413" y="1305"/>
                  </a:lnTo>
                  <a:lnTo>
                    <a:pt x="3389" y="1296"/>
                  </a:lnTo>
                  <a:lnTo>
                    <a:pt x="3364" y="1293"/>
                  </a:lnTo>
                  <a:lnTo>
                    <a:pt x="2467" y="1293"/>
                  </a:lnTo>
                  <a:lnTo>
                    <a:pt x="2446" y="1291"/>
                  </a:lnTo>
                  <a:lnTo>
                    <a:pt x="2429" y="1285"/>
                  </a:lnTo>
                  <a:lnTo>
                    <a:pt x="2416" y="1277"/>
                  </a:lnTo>
                  <a:lnTo>
                    <a:pt x="2403" y="1267"/>
                  </a:lnTo>
                  <a:lnTo>
                    <a:pt x="2396" y="1256"/>
                  </a:lnTo>
                  <a:lnTo>
                    <a:pt x="2389" y="1246"/>
                  </a:lnTo>
                  <a:lnTo>
                    <a:pt x="2385" y="1237"/>
                  </a:lnTo>
                  <a:lnTo>
                    <a:pt x="2382" y="1232"/>
                  </a:lnTo>
                  <a:lnTo>
                    <a:pt x="2381" y="1229"/>
                  </a:lnTo>
                  <a:lnTo>
                    <a:pt x="2377" y="1209"/>
                  </a:lnTo>
                  <a:lnTo>
                    <a:pt x="2378" y="1188"/>
                  </a:lnTo>
                  <a:lnTo>
                    <a:pt x="2385" y="1168"/>
                  </a:lnTo>
                  <a:lnTo>
                    <a:pt x="2488" y="935"/>
                  </a:lnTo>
                  <a:lnTo>
                    <a:pt x="2515" y="868"/>
                  </a:lnTo>
                  <a:lnTo>
                    <a:pt x="2539" y="798"/>
                  </a:lnTo>
                  <a:lnTo>
                    <a:pt x="2556" y="727"/>
                  </a:lnTo>
                  <a:lnTo>
                    <a:pt x="2569" y="655"/>
                  </a:lnTo>
                  <a:lnTo>
                    <a:pt x="2576" y="583"/>
                  </a:lnTo>
                  <a:lnTo>
                    <a:pt x="2580" y="509"/>
                  </a:lnTo>
                  <a:lnTo>
                    <a:pt x="2580" y="505"/>
                  </a:lnTo>
                  <a:lnTo>
                    <a:pt x="2580" y="493"/>
                  </a:lnTo>
                  <a:lnTo>
                    <a:pt x="2580" y="477"/>
                  </a:lnTo>
                  <a:lnTo>
                    <a:pt x="2580" y="454"/>
                  </a:lnTo>
                  <a:lnTo>
                    <a:pt x="2580" y="430"/>
                  </a:lnTo>
                  <a:lnTo>
                    <a:pt x="2580" y="404"/>
                  </a:lnTo>
                  <a:lnTo>
                    <a:pt x="2580" y="378"/>
                  </a:lnTo>
                  <a:lnTo>
                    <a:pt x="2580" y="353"/>
                  </a:lnTo>
                  <a:lnTo>
                    <a:pt x="2580" y="330"/>
                  </a:lnTo>
                  <a:lnTo>
                    <a:pt x="2580" y="314"/>
                  </a:lnTo>
                  <a:lnTo>
                    <a:pt x="2580" y="302"/>
                  </a:lnTo>
                  <a:lnTo>
                    <a:pt x="2580" y="297"/>
                  </a:lnTo>
                  <a:lnTo>
                    <a:pt x="2576" y="270"/>
                  </a:lnTo>
                  <a:lnTo>
                    <a:pt x="2568" y="245"/>
                  </a:lnTo>
                  <a:lnTo>
                    <a:pt x="2553" y="223"/>
                  </a:lnTo>
                  <a:lnTo>
                    <a:pt x="2535" y="204"/>
                  </a:lnTo>
                  <a:lnTo>
                    <a:pt x="2513" y="190"/>
                  </a:lnTo>
                  <a:lnTo>
                    <a:pt x="2488" y="181"/>
                  </a:lnTo>
                  <a:lnTo>
                    <a:pt x="2460" y="178"/>
                  </a:lnTo>
                  <a:close/>
                  <a:moveTo>
                    <a:pt x="2460" y="0"/>
                  </a:moveTo>
                  <a:lnTo>
                    <a:pt x="2504" y="4"/>
                  </a:lnTo>
                  <a:lnTo>
                    <a:pt x="2545" y="13"/>
                  </a:lnTo>
                  <a:lnTo>
                    <a:pt x="2585" y="28"/>
                  </a:lnTo>
                  <a:lnTo>
                    <a:pt x="2622" y="48"/>
                  </a:lnTo>
                  <a:lnTo>
                    <a:pt x="2655" y="74"/>
                  </a:lnTo>
                  <a:lnTo>
                    <a:pt x="2684" y="102"/>
                  </a:lnTo>
                  <a:lnTo>
                    <a:pt x="2710" y="136"/>
                  </a:lnTo>
                  <a:lnTo>
                    <a:pt x="2729" y="172"/>
                  </a:lnTo>
                  <a:lnTo>
                    <a:pt x="2745" y="212"/>
                  </a:lnTo>
                  <a:lnTo>
                    <a:pt x="2754" y="254"/>
                  </a:lnTo>
                  <a:lnTo>
                    <a:pt x="2757" y="297"/>
                  </a:lnTo>
                  <a:lnTo>
                    <a:pt x="2757" y="302"/>
                  </a:lnTo>
                  <a:lnTo>
                    <a:pt x="2757" y="314"/>
                  </a:lnTo>
                  <a:lnTo>
                    <a:pt x="2757" y="332"/>
                  </a:lnTo>
                  <a:lnTo>
                    <a:pt x="2757" y="353"/>
                  </a:lnTo>
                  <a:lnTo>
                    <a:pt x="2757" y="378"/>
                  </a:lnTo>
                  <a:lnTo>
                    <a:pt x="2757" y="404"/>
                  </a:lnTo>
                  <a:lnTo>
                    <a:pt x="2757" y="430"/>
                  </a:lnTo>
                  <a:lnTo>
                    <a:pt x="2757" y="454"/>
                  </a:lnTo>
                  <a:lnTo>
                    <a:pt x="2757" y="477"/>
                  </a:lnTo>
                  <a:lnTo>
                    <a:pt x="2757" y="494"/>
                  </a:lnTo>
                  <a:lnTo>
                    <a:pt x="2757" y="505"/>
                  </a:lnTo>
                  <a:lnTo>
                    <a:pt x="2757" y="510"/>
                  </a:lnTo>
                  <a:lnTo>
                    <a:pt x="2754" y="595"/>
                  </a:lnTo>
                  <a:lnTo>
                    <a:pt x="2745" y="680"/>
                  </a:lnTo>
                  <a:lnTo>
                    <a:pt x="2729" y="765"/>
                  </a:lnTo>
                  <a:lnTo>
                    <a:pt x="2710" y="846"/>
                  </a:lnTo>
                  <a:lnTo>
                    <a:pt x="2683" y="928"/>
                  </a:lnTo>
                  <a:lnTo>
                    <a:pt x="2651" y="1008"/>
                  </a:lnTo>
                  <a:lnTo>
                    <a:pt x="2602" y="1116"/>
                  </a:lnTo>
                  <a:lnTo>
                    <a:pt x="3364" y="1116"/>
                  </a:lnTo>
                  <a:lnTo>
                    <a:pt x="3406" y="1119"/>
                  </a:lnTo>
                  <a:lnTo>
                    <a:pt x="3447" y="1128"/>
                  </a:lnTo>
                  <a:lnTo>
                    <a:pt x="3485" y="1142"/>
                  </a:lnTo>
                  <a:lnTo>
                    <a:pt x="3521" y="1162"/>
                  </a:lnTo>
                  <a:lnTo>
                    <a:pt x="3554" y="1186"/>
                  </a:lnTo>
                  <a:lnTo>
                    <a:pt x="3581" y="1215"/>
                  </a:lnTo>
                  <a:lnTo>
                    <a:pt x="3606" y="1247"/>
                  </a:lnTo>
                  <a:lnTo>
                    <a:pt x="3626" y="1283"/>
                  </a:lnTo>
                  <a:lnTo>
                    <a:pt x="3641" y="1322"/>
                  </a:lnTo>
                  <a:lnTo>
                    <a:pt x="3650" y="1363"/>
                  </a:lnTo>
                  <a:lnTo>
                    <a:pt x="3653" y="1405"/>
                  </a:lnTo>
                  <a:lnTo>
                    <a:pt x="3650" y="1447"/>
                  </a:lnTo>
                  <a:lnTo>
                    <a:pt x="3641" y="1485"/>
                  </a:lnTo>
                  <a:lnTo>
                    <a:pt x="3628" y="1523"/>
                  </a:lnTo>
                  <a:lnTo>
                    <a:pt x="3609" y="1557"/>
                  </a:lnTo>
                  <a:lnTo>
                    <a:pt x="3586" y="1590"/>
                  </a:lnTo>
                  <a:lnTo>
                    <a:pt x="3559" y="1618"/>
                  </a:lnTo>
                  <a:lnTo>
                    <a:pt x="3528" y="1643"/>
                  </a:lnTo>
                  <a:lnTo>
                    <a:pt x="3549" y="1679"/>
                  </a:lnTo>
                  <a:lnTo>
                    <a:pt x="3566" y="1719"/>
                  </a:lnTo>
                  <a:lnTo>
                    <a:pt x="3576" y="1761"/>
                  </a:lnTo>
                  <a:lnTo>
                    <a:pt x="3579" y="1805"/>
                  </a:lnTo>
                  <a:lnTo>
                    <a:pt x="3576" y="1848"/>
                  </a:lnTo>
                  <a:lnTo>
                    <a:pt x="3567" y="1886"/>
                  </a:lnTo>
                  <a:lnTo>
                    <a:pt x="3554" y="1924"/>
                  </a:lnTo>
                  <a:lnTo>
                    <a:pt x="3535" y="1959"/>
                  </a:lnTo>
                  <a:lnTo>
                    <a:pt x="3511" y="1990"/>
                  </a:lnTo>
                  <a:lnTo>
                    <a:pt x="3485" y="2019"/>
                  </a:lnTo>
                  <a:lnTo>
                    <a:pt x="3454" y="2044"/>
                  </a:lnTo>
                  <a:lnTo>
                    <a:pt x="3476" y="2080"/>
                  </a:lnTo>
                  <a:lnTo>
                    <a:pt x="3491" y="2120"/>
                  </a:lnTo>
                  <a:lnTo>
                    <a:pt x="3501" y="2162"/>
                  </a:lnTo>
                  <a:lnTo>
                    <a:pt x="3505" y="2206"/>
                  </a:lnTo>
                  <a:lnTo>
                    <a:pt x="3501" y="2248"/>
                  </a:lnTo>
                  <a:lnTo>
                    <a:pt x="3494" y="2287"/>
                  </a:lnTo>
                  <a:lnTo>
                    <a:pt x="3479" y="2325"/>
                  </a:lnTo>
                  <a:lnTo>
                    <a:pt x="3460" y="2360"/>
                  </a:lnTo>
                  <a:lnTo>
                    <a:pt x="3437" y="2391"/>
                  </a:lnTo>
                  <a:lnTo>
                    <a:pt x="3410" y="2420"/>
                  </a:lnTo>
                  <a:lnTo>
                    <a:pt x="3379" y="2444"/>
                  </a:lnTo>
                  <a:lnTo>
                    <a:pt x="3402" y="2481"/>
                  </a:lnTo>
                  <a:lnTo>
                    <a:pt x="3417" y="2521"/>
                  </a:lnTo>
                  <a:lnTo>
                    <a:pt x="3427" y="2563"/>
                  </a:lnTo>
                  <a:lnTo>
                    <a:pt x="3430" y="2607"/>
                  </a:lnTo>
                  <a:lnTo>
                    <a:pt x="3427" y="2650"/>
                  </a:lnTo>
                  <a:lnTo>
                    <a:pt x="3418" y="2691"/>
                  </a:lnTo>
                  <a:lnTo>
                    <a:pt x="3404" y="2729"/>
                  </a:lnTo>
                  <a:lnTo>
                    <a:pt x="3384" y="2764"/>
                  </a:lnTo>
                  <a:lnTo>
                    <a:pt x="3359" y="2798"/>
                  </a:lnTo>
                  <a:lnTo>
                    <a:pt x="3331" y="2825"/>
                  </a:lnTo>
                  <a:lnTo>
                    <a:pt x="3298" y="2850"/>
                  </a:lnTo>
                  <a:lnTo>
                    <a:pt x="3263" y="2870"/>
                  </a:lnTo>
                  <a:lnTo>
                    <a:pt x="3224" y="2884"/>
                  </a:lnTo>
                  <a:lnTo>
                    <a:pt x="3184" y="2894"/>
                  </a:lnTo>
                  <a:lnTo>
                    <a:pt x="3141" y="2896"/>
                  </a:lnTo>
                  <a:lnTo>
                    <a:pt x="2301" y="2896"/>
                  </a:lnTo>
                  <a:lnTo>
                    <a:pt x="2193" y="2894"/>
                  </a:lnTo>
                  <a:lnTo>
                    <a:pt x="2084" y="2884"/>
                  </a:lnTo>
                  <a:lnTo>
                    <a:pt x="1975" y="2869"/>
                  </a:lnTo>
                  <a:lnTo>
                    <a:pt x="1869" y="2848"/>
                  </a:lnTo>
                  <a:lnTo>
                    <a:pt x="1762" y="2820"/>
                  </a:lnTo>
                  <a:lnTo>
                    <a:pt x="1658" y="2787"/>
                  </a:lnTo>
                  <a:lnTo>
                    <a:pt x="1557" y="2748"/>
                  </a:lnTo>
                  <a:lnTo>
                    <a:pt x="1457" y="2704"/>
                  </a:lnTo>
                  <a:lnTo>
                    <a:pt x="1346" y="2650"/>
                  </a:lnTo>
                  <a:lnTo>
                    <a:pt x="1236" y="2650"/>
                  </a:lnTo>
                  <a:lnTo>
                    <a:pt x="1236" y="2789"/>
                  </a:lnTo>
                  <a:lnTo>
                    <a:pt x="1232" y="2821"/>
                  </a:lnTo>
                  <a:lnTo>
                    <a:pt x="1224" y="2851"/>
                  </a:lnTo>
                  <a:lnTo>
                    <a:pt x="1211" y="2879"/>
                  </a:lnTo>
                  <a:lnTo>
                    <a:pt x="1193" y="2903"/>
                  </a:lnTo>
                  <a:lnTo>
                    <a:pt x="1172" y="2925"/>
                  </a:lnTo>
                  <a:lnTo>
                    <a:pt x="1147" y="2942"/>
                  </a:lnTo>
                  <a:lnTo>
                    <a:pt x="1119" y="2955"/>
                  </a:lnTo>
                  <a:lnTo>
                    <a:pt x="1089" y="2964"/>
                  </a:lnTo>
                  <a:lnTo>
                    <a:pt x="1057" y="2966"/>
                  </a:lnTo>
                  <a:lnTo>
                    <a:pt x="177" y="2966"/>
                  </a:lnTo>
                  <a:lnTo>
                    <a:pt x="145" y="2964"/>
                  </a:lnTo>
                  <a:lnTo>
                    <a:pt x="115" y="2955"/>
                  </a:lnTo>
                  <a:lnTo>
                    <a:pt x="88" y="2942"/>
                  </a:lnTo>
                  <a:lnTo>
                    <a:pt x="63" y="2925"/>
                  </a:lnTo>
                  <a:lnTo>
                    <a:pt x="42" y="2903"/>
                  </a:lnTo>
                  <a:lnTo>
                    <a:pt x="24" y="2879"/>
                  </a:lnTo>
                  <a:lnTo>
                    <a:pt x="11" y="2851"/>
                  </a:lnTo>
                  <a:lnTo>
                    <a:pt x="3" y="2821"/>
                  </a:lnTo>
                  <a:lnTo>
                    <a:pt x="0" y="2789"/>
                  </a:lnTo>
                  <a:lnTo>
                    <a:pt x="0" y="1061"/>
                  </a:lnTo>
                  <a:lnTo>
                    <a:pt x="3" y="1029"/>
                  </a:lnTo>
                  <a:lnTo>
                    <a:pt x="11" y="999"/>
                  </a:lnTo>
                  <a:lnTo>
                    <a:pt x="24" y="972"/>
                  </a:lnTo>
                  <a:lnTo>
                    <a:pt x="42" y="947"/>
                  </a:lnTo>
                  <a:lnTo>
                    <a:pt x="63" y="926"/>
                  </a:lnTo>
                  <a:lnTo>
                    <a:pt x="88" y="908"/>
                  </a:lnTo>
                  <a:lnTo>
                    <a:pt x="115" y="895"/>
                  </a:lnTo>
                  <a:lnTo>
                    <a:pt x="145" y="887"/>
                  </a:lnTo>
                  <a:lnTo>
                    <a:pt x="177" y="884"/>
                  </a:lnTo>
                  <a:lnTo>
                    <a:pt x="1057" y="884"/>
                  </a:lnTo>
                  <a:lnTo>
                    <a:pt x="1089" y="887"/>
                  </a:lnTo>
                  <a:lnTo>
                    <a:pt x="1119" y="895"/>
                  </a:lnTo>
                  <a:lnTo>
                    <a:pt x="1147" y="908"/>
                  </a:lnTo>
                  <a:lnTo>
                    <a:pt x="1172" y="926"/>
                  </a:lnTo>
                  <a:lnTo>
                    <a:pt x="1193" y="947"/>
                  </a:lnTo>
                  <a:lnTo>
                    <a:pt x="1211" y="972"/>
                  </a:lnTo>
                  <a:lnTo>
                    <a:pt x="1224" y="999"/>
                  </a:lnTo>
                  <a:lnTo>
                    <a:pt x="1232" y="1029"/>
                  </a:lnTo>
                  <a:lnTo>
                    <a:pt x="1236" y="1061"/>
                  </a:lnTo>
                  <a:lnTo>
                    <a:pt x="1236" y="1154"/>
                  </a:lnTo>
                  <a:lnTo>
                    <a:pt x="1440" y="1154"/>
                  </a:lnTo>
                  <a:lnTo>
                    <a:pt x="1792" y="860"/>
                  </a:lnTo>
                  <a:lnTo>
                    <a:pt x="1846" y="812"/>
                  </a:lnTo>
                  <a:lnTo>
                    <a:pt x="1895" y="760"/>
                  </a:lnTo>
                  <a:lnTo>
                    <a:pt x="1942" y="706"/>
                  </a:lnTo>
                  <a:lnTo>
                    <a:pt x="1984" y="649"/>
                  </a:lnTo>
                  <a:lnTo>
                    <a:pt x="2023" y="590"/>
                  </a:lnTo>
                  <a:lnTo>
                    <a:pt x="2057" y="526"/>
                  </a:lnTo>
                  <a:lnTo>
                    <a:pt x="2087" y="462"/>
                  </a:lnTo>
                  <a:lnTo>
                    <a:pt x="2113" y="395"/>
                  </a:lnTo>
                  <a:lnTo>
                    <a:pt x="2114" y="391"/>
                  </a:lnTo>
                  <a:lnTo>
                    <a:pt x="2116" y="384"/>
                  </a:lnTo>
                  <a:lnTo>
                    <a:pt x="2121" y="370"/>
                  </a:lnTo>
                  <a:lnTo>
                    <a:pt x="2126" y="355"/>
                  </a:lnTo>
                  <a:lnTo>
                    <a:pt x="2133" y="335"/>
                  </a:lnTo>
                  <a:lnTo>
                    <a:pt x="2141" y="314"/>
                  </a:lnTo>
                  <a:lnTo>
                    <a:pt x="2147" y="293"/>
                  </a:lnTo>
                  <a:lnTo>
                    <a:pt x="2155" y="271"/>
                  </a:lnTo>
                  <a:lnTo>
                    <a:pt x="2163" y="250"/>
                  </a:lnTo>
                  <a:lnTo>
                    <a:pt x="2169" y="230"/>
                  </a:lnTo>
                  <a:lnTo>
                    <a:pt x="2175" y="213"/>
                  </a:lnTo>
                  <a:lnTo>
                    <a:pt x="2179" y="200"/>
                  </a:lnTo>
                  <a:lnTo>
                    <a:pt x="2183" y="190"/>
                  </a:lnTo>
                  <a:lnTo>
                    <a:pt x="2184" y="186"/>
                  </a:lnTo>
                  <a:lnTo>
                    <a:pt x="2202" y="150"/>
                  </a:lnTo>
                  <a:lnTo>
                    <a:pt x="2223" y="117"/>
                  </a:lnTo>
                  <a:lnTo>
                    <a:pt x="2249" y="88"/>
                  </a:lnTo>
                  <a:lnTo>
                    <a:pt x="2278" y="62"/>
                  </a:lnTo>
                  <a:lnTo>
                    <a:pt x="2310" y="40"/>
                  </a:lnTo>
                  <a:lnTo>
                    <a:pt x="2345" y="24"/>
                  </a:lnTo>
                  <a:lnTo>
                    <a:pt x="2381" y="10"/>
                  </a:lnTo>
                  <a:lnTo>
                    <a:pt x="2420" y="3"/>
                  </a:lnTo>
                  <a:lnTo>
                    <a:pt x="2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E99AA46F-0439-85DF-9C78-9206205157B7}"/>
              </a:ext>
            </a:extLst>
          </p:cNvPr>
          <p:cNvGrpSpPr/>
          <p:nvPr userDrawn="1"/>
        </p:nvGrpSpPr>
        <p:grpSpPr>
          <a:xfrm>
            <a:off x="1478940" y="3816697"/>
            <a:ext cx="540156" cy="400051"/>
            <a:chOff x="430213" y="3795713"/>
            <a:chExt cx="1071562" cy="730250"/>
          </a:xfrm>
          <a:solidFill>
            <a:schemeClr val="tx1"/>
          </a:solidFill>
        </p:grpSpPr>
        <p:sp>
          <p:nvSpPr>
            <p:cNvPr id="173" name="Freeform 69">
              <a:extLst>
                <a:ext uri="{FF2B5EF4-FFF2-40B4-BE49-F238E27FC236}">
                  <a16:creationId xmlns:a16="http://schemas.microsoft.com/office/drawing/2014/main" id="{F028AE72-E2D1-EB6A-C336-45FC1CDCA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3" y="3795713"/>
              <a:ext cx="890587" cy="571500"/>
            </a:xfrm>
            <a:custGeom>
              <a:avLst/>
              <a:gdLst>
                <a:gd name="T0" fmla="*/ 19 w 299"/>
                <a:gd name="T1" fmla="*/ 192 h 192"/>
                <a:gd name="T2" fmla="*/ 19 w 299"/>
                <a:gd name="T3" fmla="*/ 20 h 192"/>
                <a:gd name="T4" fmla="*/ 281 w 299"/>
                <a:gd name="T5" fmla="*/ 20 h 192"/>
                <a:gd name="T6" fmla="*/ 281 w 299"/>
                <a:gd name="T7" fmla="*/ 192 h 192"/>
                <a:gd name="T8" fmla="*/ 299 w 299"/>
                <a:gd name="T9" fmla="*/ 192 h 192"/>
                <a:gd name="T10" fmla="*/ 299 w 299"/>
                <a:gd name="T11" fmla="*/ 18 h 192"/>
                <a:gd name="T12" fmla="*/ 281 w 299"/>
                <a:gd name="T13" fmla="*/ 0 h 192"/>
                <a:gd name="T14" fmla="*/ 18 w 299"/>
                <a:gd name="T15" fmla="*/ 0 h 192"/>
                <a:gd name="T16" fmla="*/ 0 w 299"/>
                <a:gd name="T17" fmla="*/ 18 h 192"/>
                <a:gd name="T18" fmla="*/ 0 w 299"/>
                <a:gd name="T19" fmla="*/ 192 h 192"/>
                <a:gd name="T20" fmla="*/ 19 w 299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9" h="192">
                  <a:moveTo>
                    <a:pt x="19" y="192"/>
                  </a:moveTo>
                  <a:cubicBezTo>
                    <a:pt x="19" y="20"/>
                    <a:pt x="19" y="20"/>
                    <a:pt x="19" y="20"/>
                  </a:cubicBezTo>
                  <a:cubicBezTo>
                    <a:pt x="281" y="20"/>
                    <a:pt x="281" y="20"/>
                    <a:pt x="281" y="20"/>
                  </a:cubicBezTo>
                  <a:cubicBezTo>
                    <a:pt x="281" y="192"/>
                    <a:pt x="281" y="192"/>
                    <a:pt x="281" y="192"/>
                  </a:cubicBezTo>
                  <a:cubicBezTo>
                    <a:pt x="299" y="192"/>
                    <a:pt x="299" y="192"/>
                    <a:pt x="299" y="192"/>
                  </a:cubicBezTo>
                  <a:cubicBezTo>
                    <a:pt x="299" y="18"/>
                    <a:pt x="299" y="18"/>
                    <a:pt x="299" y="18"/>
                  </a:cubicBezTo>
                  <a:cubicBezTo>
                    <a:pt x="299" y="8"/>
                    <a:pt x="291" y="0"/>
                    <a:pt x="28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192"/>
                    <a:pt x="0" y="192"/>
                    <a:pt x="0" y="192"/>
                  </a:cubicBezTo>
                  <a:lnTo>
                    <a:pt x="19" y="19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4" name="Freeform 70">
              <a:extLst>
                <a:ext uri="{FF2B5EF4-FFF2-40B4-BE49-F238E27FC236}">
                  <a16:creationId xmlns:a16="http://schemas.microsoft.com/office/drawing/2014/main" id="{996F9100-730A-FC6E-77CC-102CDF1E4B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213" y="4418013"/>
              <a:ext cx="1071562" cy="107950"/>
            </a:xfrm>
            <a:custGeom>
              <a:avLst/>
              <a:gdLst>
                <a:gd name="T0" fmla="*/ 359 w 360"/>
                <a:gd name="T1" fmla="*/ 4 h 36"/>
                <a:gd name="T2" fmla="*/ 353 w 360"/>
                <a:gd name="T3" fmla="*/ 0 h 36"/>
                <a:gd name="T4" fmla="*/ 7 w 360"/>
                <a:gd name="T5" fmla="*/ 0 h 36"/>
                <a:gd name="T6" fmla="*/ 1 w 360"/>
                <a:gd name="T7" fmla="*/ 4 h 36"/>
                <a:gd name="T8" fmla="*/ 0 w 360"/>
                <a:gd name="T9" fmla="*/ 9 h 36"/>
                <a:gd name="T10" fmla="*/ 0 w 360"/>
                <a:gd name="T11" fmla="*/ 19 h 36"/>
                <a:gd name="T12" fmla="*/ 19 w 360"/>
                <a:gd name="T13" fmla="*/ 36 h 36"/>
                <a:gd name="T14" fmla="*/ 341 w 360"/>
                <a:gd name="T15" fmla="*/ 36 h 36"/>
                <a:gd name="T16" fmla="*/ 360 w 360"/>
                <a:gd name="T17" fmla="*/ 19 h 36"/>
                <a:gd name="T18" fmla="*/ 360 w 360"/>
                <a:gd name="T19" fmla="*/ 19 h 36"/>
                <a:gd name="T20" fmla="*/ 360 w 360"/>
                <a:gd name="T21" fmla="*/ 9 h 36"/>
                <a:gd name="T22" fmla="*/ 359 w 360"/>
                <a:gd name="T23" fmla="*/ 4 h 36"/>
                <a:gd name="T24" fmla="*/ 213 w 360"/>
                <a:gd name="T25" fmla="*/ 20 h 36"/>
                <a:gd name="T26" fmla="*/ 146 w 360"/>
                <a:gd name="T27" fmla="*/ 20 h 36"/>
                <a:gd name="T28" fmla="*/ 141 w 360"/>
                <a:gd name="T29" fmla="*/ 14 h 36"/>
                <a:gd name="T30" fmla="*/ 146 w 360"/>
                <a:gd name="T31" fmla="*/ 9 h 36"/>
                <a:gd name="T32" fmla="*/ 213 w 360"/>
                <a:gd name="T33" fmla="*/ 9 h 36"/>
                <a:gd name="T34" fmla="*/ 219 w 360"/>
                <a:gd name="T35" fmla="*/ 14 h 36"/>
                <a:gd name="T36" fmla="*/ 213 w 360"/>
                <a:gd name="T37" fmla="*/ 20 h 36"/>
                <a:gd name="T38" fmla="*/ 325 w 360"/>
                <a:gd name="T39" fmla="*/ 27 h 36"/>
                <a:gd name="T40" fmla="*/ 315 w 360"/>
                <a:gd name="T41" fmla="*/ 17 h 36"/>
                <a:gd name="T42" fmla="*/ 325 w 360"/>
                <a:gd name="T43" fmla="*/ 7 h 36"/>
                <a:gd name="T44" fmla="*/ 335 w 360"/>
                <a:gd name="T45" fmla="*/ 17 h 36"/>
                <a:gd name="T46" fmla="*/ 325 w 360"/>
                <a:gd name="T4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0" h="36">
                  <a:moveTo>
                    <a:pt x="359" y="4"/>
                  </a:moveTo>
                  <a:cubicBezTo>
                    <a:pt x="358" y="2"/>
                    <a:pt x="356" y="0"/>
                    <a:pt x="35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0" y="5"/>
                    <a:pt x="0" y="8"/>
                    <a:pt x="0" y="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8"/>
                    <a:pt x="9" y="36"/>
                    <a:pt x="19" y="36"/>
                  </a:cubicBezTo>
                  <a:cubicBezTo>
                    <a:pt x="341" y="36"/>
                    <a:pt x="341" y="36"/>
                    <a:pt x="341" y="36"/>
                  </a:cubicBezTo>
                  <a:cubicBezTo>
                    <a:pt x="351" y="36"/>
                    <a:pt x="360" y="28"/>
                    <a:pt x="360" y="19"/>
                  </a:cubicBezTo>
                  <a:cubicBezTo>
                    <a:pt x="360" y="19"/>
                    <a:pt x="360" y="19"/>
                    <a:pt x="360" y="19"/>
                  </a:cubicBezTo>
                  <a:cubicBezTo>
                    <a:pt x="360" y="9"/>
                    <a:pt x="360" y="9"/>
                    <a:pt x="360" y="9"/>
                  </a:cubicBezTo>
                  <a:cubicBezTo>
                    <a:pt x="360" y="8"/>
                    <a:pt x="360" y="5"/>
                    <a:pt x="359" y="4"/>
                  </a:cubicBezTo>
                  <a:close/>
                  <a:moveTo>
                    <a:pt x="213" y="20"/>
                  </a:moveTo>
                  <a:cubicBezTo>
                    <a:pt x="146" y="20"/>
                    <a:pt x="146" y="20"/>
                    <a:pt x="146" y="20"/>
                  </a:cubicBezTo>
                  <a:cubicBezTo>
                    <a:pt x="143" y="20"/>
                    <a:pt x="141" y="17"/>
                    <a:pt x="141" y="14"/>
                  </a:cubicBezTo>
                  <a:cubicBezTo>
                    <a:pt x="141" y="11"/>
                    <a:pt x="143" y="9"/>
                    <a:pt x="146" y="9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17" y="9"/>
                    <a:pt x="219" y="11"/>
                    <a:pt x="219" y="14"/>
                  </a:cubicBezTo>
                  <a:cubicBezTo>
                    <a:pt x="219" y="17"/>
                    <a:pt x="217" y="20"/>
                    <a:pt x="213" y="20"/>
                  </a:cubicBezTo>
                  <a:close/>
                  <a:moveTo>
                    <a:pt x="325" y="27"/>
                  </a:moveTo>
                  <a:cubicBezTo>
                    <a:pt x="320" y="27"/>
                    <a:pt x="315" y="23"/>
                    <a:pt x="315" y="17"/>
                  </a:cubicBezTo>
                  <a:cubicBezTo>
                    <a:pt x="315" y="11"/>
                    <a:pt x="320" y="7"/>
                    <a:pt x="325" y="7"/>
                  </a:cubicBezTo>
                  <a:cubicBezTo>
                    <a:pt x="331" y="7"/>
                    <a:pt x="335" y="11"/>
                    <a:pt x="335" y="17"/>
                  </a:cubicBezTo>
                  <a:cubicBezTo>
                    <a:pt x="335" y="23"/>
                    <a:pt x="331" y="27"/>
                    <a:pt x="325" y="2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5" name="Freeform 71">
              <a:extLst>
                <a:ext uri="{FF2B5EF4-FFF2-40B4-BE49-F238E27FC236}">
                  <a16:creationId xmlns:a16="http://schemas.microsoft.com/office/drawing/2014/main" id="{FA27AE62-8A7B-D67F-E60E-85D2E2D001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0738" y="3911601"/>
              <a:ext cx="290512" cy="411163"/>
            </a:xfrm>
            <a:custGeom>
              <a:avLst/>
              <a:gdLst>
                <a:gd name="T0" fmla="*/ 90 w 98"/>
                <a:gd name="T1" fmla="*/ 66 h 138"/>
                <a:gd name="T2" fmla="*/ 8 w 98"/>
                <a:gd name="T3" fmla="*/ 66 h 138"/>
                <a:gd name="T4" fmla="*/ 0 w 98"/>
                <a:gd name="T5" fmla="*/ 74 h 138"/>
                <a:gd name="T6" fmla="*/ 0 w 98"/>
                <a:gd name="T7" fmla="*/ 82 h 138"/>
                <a:gd name="T8" fmla="*/ 10 w 98"/>
                <a:gd name="T9" fmla="*/ 82 h 138"/>
                <a:gd name="T10" fmla="*/ 15 w 98"/>
                <a:gd name="T11" fmla="*/ 88 h 138"/>
                <a:gd name="T12" fmla="*/ 10 w 98"/>
                <a:gd name="T13" fmla="*/ 93 h 138"/>
                <a:gd name="T14" fmla="*/ 0 w 98"/>
                <a:gd name="T15" fmla="*/ 93 h 138"/>
                <a:gd name="T16" fmla="*/ 0 w 98"/>
                <a:gd name="T17" fmla="*/ 99 h 138"/>
                <a:gd name="T18" fmla="*/ 10 w 98"/>
                <a:gd name="T19" fmla="*/ 99 h 138"/>
                <a:gd name="T20" fmla="*/ 15 w 98"/>
                <a:gd name="T21" fmla="*/ 104 h 138"/>
                <a:gd name="T22" fmla="*/ 10 w 98"/>
                <a:gd name="T23" fmla="*/ 109 h 138"/>
                <a:gd name="T24" fmla="*/ 0 w 98"/>
                <a:gd name="T25" fmla="*/ 109 h 138"/>
                <a:gd name="T26" fmla="*/ 0 w 98"/>
                <a:gd name="T27" fmla="*/ 115 h 138"/>
                <a:gd name="T28" fmla="*/ 10 w 98"/>
                <a:gd name="T29" fmla="*/ 115 h 138"/>
                <a:gd name="T30" fmla="*/ 15 w 98"/>
                <a:gd name="T31" fmla="*/ 121 h 138"/>
                <a:gd name="T32" fmla="*/ 10 w 98"/>
                <a:gd name="T33" fmla="*/ 126 h 138"/>
                <a:gd name="T34" fmla="*/ 0 w 98"/>
                <a:gd name="T35" fmla="*/ 126 h 138"/>
                <a:gd name="T36" fmla="*/ 0 w 98"/>
                <a:gd name="T37" fmla="*/ 130 h 138"/>
                <a:gd name="T38" fmla="*/ 8 w 98"/>
                <a:gd name="T39" fmla="*/ 138 h 138"/>
                <a:gd name="T40" fmla="*/ 90 w 98"/>
                <a:gd name="T41" fmla="*/ 138 h 138"/>
                <a:gd name="T42" fmla="*/ 98 w 98"/>
                <a:gd name="T43" fmla="*/ 130 h 138"/>
                <a:gd name="T44" fmla="*/ 98 w 98"/>
                <a:gd name="T45" fmla="*/ 74 h 138"/>
                <a:gd name="T46" fmla="*/ 90 w 98"/>
                <a:gd name="T47" fmla="*/ 66 h 138"/>
                <a:gd name="T48" fmla="*/ 28 w 98"/>
                <a:gd name="T49" fmla="*/ 33 h 138"/>
                <a:gd name="T50" fmla="*/ 49 w 98"/>
                <a:gd name="T51" fmla="*/ 12 h 138"/>
                <a:gd name="T52" fmla="*/ 70 w 98"/>
                <a:gd name="T53" fmla="*/ 33 h 138"/>
                <a:gd name="T54" fmla="*/ 70 w 98"/>
                <a:gd name="T55" fmla="*/ 58 h 138"/>
                <a:gd name="T56" fmla="*/ 81 w 98"/>
                <a:gd name="T57" fmla="*/ 58 h 138"/>
                <a:gd name="T58" fmla="*/ 81 w 98"/>
                <a:gd name="T59" fmla="*/ 33 h 138"/>
                <a:gd name="T60" fmla="*/ 49 w 98"/>
                <a:gd name="T61" fmla="*/ 0 h 138"/>
                <a:gd name="T62" fmla="*/ 17 w 98"/>
                <a:gd name="T63" fmla="*/ 33 h 138"/>
                <a:gd name="T64" fmla="*/ 17 w 98"/>
                <a:gd name="T65" fmla="*/ 58 h 138"/>
                <a:gd name="T66" fmla="*/ 28 w 98"/>
                <a:gd name="T67" fmla="*/ 58 h 138"/>
                <a:gd name="T68" fmla="*/ 28 w 98"/>
                <a:gd name="T69" fmla="*/ 3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" h="138">
                  <a:moveTo>
                    <a:pt x="90" y="66"/>
                  </a:moveTo>
                  <a:cubicBezTo>
                    <a:pt x="8" y="66"/>
                    <a:pt x="8" y="66"/>
                    <a:pt x="8" y="66"/>
                  </a:cubicBezTo>
                  <a:cubicBezTo>
                    <a:pt x="3" y="66"/>
                    <a:pt x="0" y="70"/>
                    <a:pt x="0" y="74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3" y="82"/>
                    <a:pt x="15" y="85"/>
                    <a:pt x="15" y="88"/>
                  </a:cubicBezTo>
                  <a:cubicBezTo>
                    <a:pt x="15" y="90"/>
                    <a:pt x="13" y="93"/>
                    <a:pt x="1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3" y="99"/>
                    <a:pt x="15" y="101"/>
                    <a:pt x="15" y="104"/>
                  </a:cubicBezTo>
                  <a:cubicBezTo>
                    <a:pt x="15" y="107"/>
                    <a:pt x="13" y="109"/>
                    <a:pt x="1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3" y="115"/>
                    <a:pt x="15" y="118"/>
                    <a:pt x="15" y="121"/>
                  </a:cubicBezTo>
                  <a:cubicBezTo>
                    <a:pt x="15" y="123"/>
                    <a:pt x="13" y="126"/>
                    <a:pt x="10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4"/>
                    <a:pt x="3" y="138"/>
                    <a:pt x="8" y="138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4" y="138"/>
                    <a:pt x="98" y="134"/>
                    <a:pt x="98" y="130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98" y="70"/>
                    <a:pt x="94" y="66"/>
                    <a:pt x="90" y="66"/>
                  </a:cubicBezTo>
                  <a:close/>
                  <a:moveTo>
                    <a:pt x="28" y="33"/>
                  </a:moveTo>
                  <a:cubicBezTo>
                    <a:pt x="28" y="21"/>
                    <a:pt x="37" y="12"/>
                    <a:pt x="49" y="12"/>
                  </a:cubicBezTo>
                  <a:cubicBezTo>
                    <a:pt x="61" y="12"/>
                    <a:pt x="70" y="21"/>
                    <a:pt x="70" y="33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1" y="15"/>
                    <a:pt x="67" y="0"/>
                    <a:pt x="49" y="0"/>
                  </a:cubicBezTo>
                  <a:cubicBezTo>
                    <a:pt x="31" y="0"/>
                    <a:pt x="17" y="15"/>
                    <a:pt x="17" y="33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28" y="58"/>
                    <a:pt x="28" y="58"/>
                    <a:pt x="28" y="58"/>
                  </a:cubicBezTo>
                  <a:lnTo>
                    <a:pt x="28" y="3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FDBC6FB4-D1A4-369E-CB2C-25DF4508DECF}"/>
              </a:ext>
            </a:extLst>
          </p:cNvPr>
          <p:cNvGrpSpPr/>
          <p:nvPr userDrawn="1"/>
        </p:nvGrpSpPr>
        <p:grpSpPr>
          <a:xfrm>
            <a:off x="1559648" y="4669649"/>
            <a:ext cx="378740" cy="551114"/>
            <a:chOff x="4075113" y="1909763"/>
            <a:chExt cx="247650" cy="360363"/>
          </a:xfrm>
          <a:solidFill>
            <a:schemeClr val="tx1"/>
          </a:solidFill>
        </p:grpSpPr>
        <p:sp>
          <p:nvSpPr>
            <p:cNvPr id="203" name="Freeform 78">
              <a:extLst>
                <a:ext uri="{FF2B5EF4-FFF2-40B4-BE49-F238E27FC236}">
                  <a16:creationId xmlns:a16="http://schemas.microsoft.com/office/drawing/2014/main" id="{C067399E-658F-DCF1-8096-6964978359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5113" y="1909763"/>
              <a:ext cx="247650" cy="360363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42"/>
                </a:cxn>
                <a:cxn ang="0">
                  <a:pos x="19" y="88"/>
                </a:cxn>
                <a:cxn ang="0">
                  <a:pos x="42" y="123"/>
                </a:cxn>
                <a:cxn ang="0">
                  <a:pos x="65" y="88"/>
                </a:cxn>
                <a:cxn ang="0">
                  <a:pos x="85" y="42"/>
                </a:cxn>
                <a:cxn ang="0">
                  <a:pos x="42" y="0"/>
                </a:cxn>
                <a:cxn ang="0">
                  <a:pos x="52" y="104"/>
                </a:cxn>
                <a:cxn ang="0">
                  <a:pos x="33" y="106"/>
                </a:cxn>
                <a:cxn ang="0">
                  <a:pos x="31" y="99"/>
                </a:cxn>
                <a:cxn ang="0">
                  <a:pos x="31" y="99"/>
                </a:cxn>
                <a:cxn ang="0">
                  <a:pos x="55" y="96"/>
                </a:cxn>
                <a:cxn ang="0">
                  <a:pos x="54" y="99"/>
                </a:cxn>
                <a:cxn ang="0">
                  <a:pos x="52" y="104"/>
                </a:cxn>
                <a:cxn ang="0">
                  <a:pos x="30" y="95"/>
                </a:cxn>
                <a:cxn ang="0">
                  <a:pos x="27" y="88"/>
                </a:cxn>
                <a:cxn ang="0">
                  <a:pos x="57" y="88"/>
                </a:cxn>
                <a:cxn ang="0">
                  <a:pos x="56" y="92"/>
                </a:cxn>
                <a:cxn ang="0">
                  <a:pos x="30" y="95"/>
                </a:cxn>
                <a:cxn ang="0">
                  <a:pos x="42" y="115"/>
                </a:cxn>
                <a:cxn ang="0">
                  <a:pos x="35" y="110"/>
                </a:cxn>
                <a:cxn ang="0">
                  <a:pos x="51" y="108"/>
                </a:cxn>
                <a:cxn ang="0">
                  <a:pos x="42" y="115"/>
                </a:cxn>
                <a:cxn ang="0">
                  <a:pos x="60" y="80"/>
                </a:cxn>
                <a:cxn ang="0">
                  <a:pos x="24" y="80"/>
                </a:cxn>
                <a:cxn ang="0">
                  <a:pos x="18" y="68"/>
                </a:cxn>
                <a:cxn ang="0">
                  <a:pos x="8" y="42"/>
                </a:cxn>
                <a:cxn ang="0">
                  <a:pos x="42" y="8"/>
                </a:cxn>
                <a:cxn ang="0">
                  <a:pos x="77" y="42"/>
                </a:cxn>
                <a:cxn ang="0">
                  <a:pos x="67" y="68"/>
                </a:cxn>
                <a:cxn ang="0">
                  <a:pos x="60" y="80"/>
                </a:cxn>
                <a:cxn ang="0">
                  <a:pos x="60" y="80"/>
                </a:cxn>
                <a:cxn ang="0">
                  <a:pos x="60" y="80"/>
                </a:cxn>
              </a:cxnLst>
              <a:rect l="0" t="0" r="r" b="b"/>
              <a:pathLst>
                <a:path w="85" h="123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57"/>
                    <a:pt x="14" y="74"/>
                    <a:pt x="19" y="88"/>
                  </a:cubicBezTo>
                  <a:cubicBezTo>
                    <a:pt x="27" y="110"/>
                    <a:pt x="26" y="123"/>
                    <a:pt x="42" y="123"/>
                  </a:cubicBezTo>
                  <a:cubicBezTo>
                    <a:pt x="59" y="123"/>
                    <a:pt x="58" y="110"/>
                    <a:pt x="65" y="88"/>
                  </a:cubicBezTo>
                  <a:cubicBezTo>
                    <a:pt x="70" y="74"/>
                    <a:pt x="85" y="57"/>
                    <a:pt x="85" y="42"/>
                  </a:cubicBezTo>
                  <a:cubicBezTo>
                    <a:pt x="85" y="19"/>
                    <a:pt x="66" y="0"/>
                    <a:pt x="42" y="0"/>
                  </a:cubicBezTo>
                  <a:close/>
                  <a:moveTo>
                    <a:pt x="52" y="104"/>
                  </a:moveTo>
                  <a:cubicBezTo>
                    <a:pt x="33" y="106"/>
                    <a:pt x="33" y="106"/>
                    <a:pt x="33" y="106"/>
                  </a:cubicBezTo>
                  <a:cubicBezTo>
                    <a:pt x="33" y="104"/>
                    <a:pt x="32" y="102"/>
                    <a:pt x="31" y="99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4" y="97"/>
                    <a:pt x="54" y="98"/>
                    <a:pt x="54" y="99"/>
                  </a:cubicBezTo>
                  <a:cubicBezTo>
                    <a:pt x="53" y="101"/>
                    <a:pt x="53" y="103"/>
                    <a:pt x="52" y="104"/>
                  </a:cubicBezTo>
                  <a:close/>
                  <a:moveTo>
                    <a:pt x="30" y="95"/>
                  </a:moveTo>
                  <a:cubicBezTo>
                    <a:pt x="29" y="93"/>
                    <a:pt x="28" y="91"/>
                    <a:pt x="27" y="88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9"/>
                    <a:pt x="56" y="91"/>
                    <a:pt x="56" y="92"/>
                  </a:cubicBezTo>
                  <a:lnTo>
                    <a:pt x="30" y="95"/>
                  </a:lnTo>
                  <a:close/>
                  <a:moveTo>
                    <a:pt x="42" y="115"/>
                  </a:moveTo>
                  <a:cubicBezTo>
                    <a:pt x="38" y="115"/>
                    <a:pt x="37" y="114"/>
                    <a:pt x="35" y="110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9" y="114"/>
                    <a:pt x="47" y="115"/>
                    <a:pt x="42" y="115"/>
                  </a:cubicBezTo>
                  <a:close/>
                  <a:moveTo>
                    <a:pt x="60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76"/>
                    <a:pt x="20" y="72"/>
                    <a:pt x="18" y="68"/>
                  </a:cubicBezTo>
                  <a:cubicBezTo>
                    <a:pt x="13" y="59"/>
                    <a:pt x="8" y="50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7" y="23"/>
                    <a:pt x="77" y="42"/>
                  </a:cubicBezTo>
                  <a:cubicBezTo>
                    <a:pt x="77" y="50"/>
                    <a:pt x="72" y="59"/>
                    <a:pt x="67" y="68"/>
                  </a:cubicBezTo>
                  <a:cubicBezTo>
                    <a:pt x="64" y="72"/>
                    <a:pt x="62" y="76"/>
                    <a:pt x="60" y="80"/>
                  </a:cubicBezTo>
                  <a:close/>
                  <a:moveTo>
                    <a:pt x="60" y="80"/>
                  </a:moveTo>
                  <a:cubicBezTo>
                    <a:pt x="60" y="80"/>
                    <a:pt x="60" y="80"/>
                    <a:pt x="60" y="8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79">
              <a:extLst>
                <a:ext uri="{FF2B5EF4-FFF2-40B4-BE49-F238E27FC236}">
                  <a16:creationId xmlns:a16="http://schemas.microsoft.com/office/drawing/2014/main" id="{7EA98B3A-4104-AA48-DC14-C0E536FD66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0675" y="1965326"/>
              <a:ext cx="73025" cy="730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3"/>
                </a:cxn>
                <a:cxn ang="0">
                  <a:pos x="2" y="25"/>
                </a:cxn>
                <a:cxn ang="0">
                  <a:pos x="4" y="23"/>
                </a:cxn>
                <a:cxn ang="0">
                  <a:pos x="23" y="4"/>
                </a:cxn>
                <a:cxn ang="0">
                  <a:pos x="25" y="2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25" h="25">
                  <a:moveTo>
                    <a:pt x="23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3" y="25"/>
                    <a:pt x="4" y="24"/>
                    <a:pt x="4" y="23"/>
                  </a:cubicBezTo>
                  <a:cubicBezTo>
                    <a:pt x="4" y="12"/>
                    <a:pt x="13" y="4"/>
                    <a:pt x="23" y="4"/>
                  </a:cubicBezTo>
                  <a:cubicBezTo>
                    <a:pt x="24" y="4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EE6A861-9180-FB85-EF77-3569EC94BF1A}"/>
              </a:ext>
            </a:extLst>
          </p:cNvPr>
          <p:cNvGrpSpPr/>
          <p:nvPr/>
        </p:nvGrpSpPr>
        <p:grpSpPr>
          <a:xfrm>
            <a:off x="2442454" y="1617261"/>
            <a:ext cx="536426" cy="600450"/>
            <a:chOff x="3471863" y="1916113"/>
            <a:chExt cx="492125" cy="550863"/>
          </a:xfrm>
          <a:solidFill>
            <a:schemeClr val="tx1"/>
          </a:solidFill>
        </p:grpSpPr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5AFF61F9-AEDB-74D5-4E9A-E3F2650B9E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3788" y="1916113"/>
              <a:ext cx="330200" cy="330200"/>
            </a:xfrm>
            <a:custGeom>
              <a:avLst/>
              <a:gdLst>
                <a:gd name="T0" fmla="*/ 958 w 2077"/>
                <a:gd name="T1" fmla="*/ 277 h 2076"/>
                <a:gd name="T2" fmla="*/ 796 w 2077"/>
                <a:gd name="T3" fmla="*/ 377 h 2076"/>
                <a:gd name="T4" fmla="*/ 576 w 2077"/>
                <a:gd name="T5" fmla="*/ 455 h 2076"/>
                <a:gd name="T6" fmla="*/ 456 w 2077"/>
                <a:gd name="T7" fmla="*/ 350 h 2076"/>
                <a:gd name="T8" fmla="*/ 457 w 2077"/>
                <a:gd name="T9" fmla="*/ 573 h 2076"/>
                <a:gd name="T10" fmla="*/ 379 w 2077"/>
                <a:gd name="T11" fmla="*/ 793 h 2076"/>
                <a:gd name="T12" fmla="*/ 281 w 2077"/>
                <a:gd name="T13" fmla="*/ 955 h 2076"/>
                <a:gd name="T14" fmla="*/ 142 w 2077"/>
                <a:gd name="T15" fmla="*/ 1105 h 2076"/>
                <a:gd name="T16" fmla="*/ 300 w 2077"/>
                <a:gd name="T17" fmla="*/ 1120 h 2076"/>
                <a:gd name="T18" fmla="*/ 400 w 2077"/>
                <a:gd name="T19" fmla="*/ 1331 h 2076"/>
                <a:gd name="T20" fmla="*/ 446 w 2077"/>
                <a:gd name="T21" fmla="*/ 1515 h 2076"/>
                <a:gd name="T22" fmla="*/ 459 w 2077"/>
                <a:gd name="T23" fmla="*/ 1723 h 2076"/>
                <a:gd name="T24" fmla="*/ 591 w 2077"/>
                <a:gd name="T25" fmla="*/ 1612 h 2076"/>
                <a:gd name="T26" fmla="*/ 846 w 2077"/>
                <a:gd name="T27" fmla="*/ 1714 h 2076"/>
                <a:gd name="T28" fmla="*/ 957 w 2077"/>
                <a:gd name="T29" fmla="*/ 1922 h 2076"/>
                <a:gd name="T30" fmla="*/ 1111 w 2077"/>
                <a:gd name="T31" fmla="*/ 1934 h 2076"/>
                <a:gd name="T32" fmla="*/ 1130 w 2077"/>
                <a:gd name="T33" fmla="*/ 1759 h 2076"/>
                <a:gd name="T34" fmla="*/ 1382 w 2077"/>
                <a:gd name="T35" fmla="*/ 1650 h 2076"/>
                <a:gd name="T36" fmla="*/ 1608 w 2077"/>
                <a:gd name="T37" fmla="*/ 1720 h 2076"/>
                <a:gd name="T38" fmla="*/ 1723 w 2077"/>
                <a:gd name="T39" fmla="*/ 1623 h 2076"/>
                <a:gd name="T40" fmla="*/ 1613 w 2077"/>
                <a:gd name="T41" fmla="*/ 1464 h 2076"/>
                <a:gd name="T42" fmla="*/ 1730 w 2077"/>
                <a:gd name="T43" fmla="*/ 1175 h 2076"/>
                <a:gd name="T44" fmla="*/ 1929 w 2077"/>
                <a:gd name="T45" fmla="*/ 1118 h 2076"/>
                <a:gd name="T46" fmla="*/ 1934 w 2077"/>
                <a:gd name="T47" fmla="*/ 962 h 2076"/>
                <a:gd name="T48" fmla="*/ 1747 w 2077"/>
                <a:gd name="T49" fmla="*/ 934 h 2076"/>
                <a:gd name="T50" fmla="*/ 1624 w 2077"/>
                <a:gd name="T51" fmla="*/ 648 h 2076"/>
                <a:gd name="T52" fmla="*/ 1728 w 2077"/>
                <a:gd name="T53" fmla="*/ 463 h 2076"/>
                <a:gd name="T54" fmla="*/ 1616 w 2077"/>
                <a:gd name="T55" fmla="*/ 350 h 2076"/>
                <a:gd name="T56" fmla="*/ 1449 w 2077"/>
                <a:gd name="T57" fmla="*/ 461 h 2076"/>
                <a:gd name="T58" fmla="*/ 1159 w 2077"/>
                <a:gd name="T59" fmla="*/ 341 h 2076"/>
                <a:gd name="T60" fmla="*/ 1119 w 2077"/>
                <a:gd name="T61" fmla="*/ 145 h 2076"/>
                <a:gd name="T62" fmla="*/ 1139 w 2077"/>
                <a:gd name="T63" fmla="*/ 3 h 2076"/>
                <a:gd name="T64" fmla="*/ 1260 w 2077"/>
                <a:gd name="T65" fmla="*/ 152 h 2076"/>
                <a:gd name="T66" fmla="*/ 1547 w 2077"/>
                <a:gd name="T67" fmla="*/ 227 h 2076"/>
                <a:gd name="T68" fmla="*/ 1705 w 2077"/>
                <a:gd name="T69" fmla="*/ 239 h 2076"/>
                <a:gd name="T70" fmla="*/ 1866 w 2077"/>
                <a:gd name="T71" fmla="*/ 474 h 2076"/>
                <a:gd name="T72" fmla="*/ 1819 w 2077"/>
                <a:gd name="T73" fmla="*/ 714 h 2076"/>
                <a:gd name="T74" fmla="*/ 2032 w 2077"/>
                <a:gd name="T75" fmla="*/ 861 h 2076"/>
                <a:gd name="T76" fmla="*/ 2065 w 2077"/>
                <a:gd name="T77" fmla="*/ 1165 h 2076"/>
                <a:gd name="T78" fmla="*/ 1925 w 2077"/>
                <a:gd name="T79" fmla="*/ 1259 h 2076"/>
                <a:gd name="T80" fmla="*/ 1852 w 2077"/>
                <a:gd name="T81" fmla="*/ 1551 h 2076"/>
                <a:gd name="T82" fmla="*/ 1821 w 2077"/>
                <a:gd name="T83" fmla="*/ 1722 h 2076"/>
                <a:gd name="T84" fmla="*/ 1592 w 2077"/>
                <a:gd name="T85" fmla="*/ 1863 h 2076"/>
                <a:gd name="T86" fmla="*/ 1361 w 2077"/>
                <a:gd name="T87" fmla="*/ 1818 h 2076"/>
                <a:gd name="T88" fmla="*/ 1216 w 2077"/>
                <a:gd name="T89" fmla="*/ 2031 h 2076"/>
                <a:gd name="T90" fmla="*/ 910 w 2077"/>
                <a:gd name="T91" fmla="*/ 2064 h 2076"/>
                <a:gd name="T92" fmla="*/ 817 w 2077"/>
                <a:gd name="T93" fmla="*/ 1852 h 2076"/>
                <a:gd name="T94" fmla="*/ 508 w 2077"/>
                <a:gd name="T95" fmla="*/ 1857 h 2076"/>
                <a:gd name="T96" fmla="*/ 354 w 2077"/>
                <a:gd name="T97" fmla="*/ 1820 h 2076"/>
                <a:gd name="T98" fmla="*/ 216 w 2077"/>
                <a:gd name="T99" fmla="*/ 1577 h 2076"/>
                <a:gd name="T100" fmla="*/ 240 w 2077"/>
                <a:gd name="T101" fmla="*/ 1311 h 2076"/>
                <a:gd name="T102" fmla="*/ 26 w 2077"/>
                <a:gd name="T103" fmla="*/ 1192 h 2076"/>
                <a:gd name="T104" fmla="*/ 26 w 2077"/>
                <a:gd name="T105" fmla="*/ 884 h 2076"/>
                <a:gd name="T106" fmla="*/ 246 w 2077"/>
                <a:gd name="T107" fmla="*/ 748 h 2076"/>
                <a:gd name="T108" fmla="*/ 211 w 2077"/>
                <a:gd name="T109" fmla="*/ 474 h 2076"/>
                <a:gd name="T110" fmla="*/ 372 w 2077"/>
                <a:gd name="T111" fmla="*/ 239 h 2076"/>
                <a:gd name="T112" fmla="*/ 530 w 2077"/>
                <a:gd name="T113" fmla="*/ 227 h 2076"/>
                <a:gd name="T114" fmla="*/ 817 w 2077"/>
                <a:gd name="T115" fmla="*/ 224 h 2076"/>
                <a:gd name="T116" fmla="*/ 910 w 2077"/>
                <a:gd name="T117" fmla="*/ 12 h 2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77" h="2076">
                  <a:moveTo>
                    <a:pt x="971" y="140"/>
                  </a:moveTo>
                  <a:lnTo>
                    <a:pt x="967" y="140"/>
                  </a:lnTo>
                  <a:lnTo>
                    <a:pt x="964" y="142"/>
                  </a:lnTo>
                  <a:lnTo>
                    <a:pt x="961" y="145"/>
                  </a:lnTo>
                  <a:lnTo>
                    <a:pt x="959" y="149"/>
                  </a:lnTo>
                  <a:lnTo>
                    <a:pt x="958" y="152"/>
                  </a:lnTo>
                  <a:lnTo>
                    <a:pt x="958" y="277"/>
                  </a:lnTo>
                  <a:lnTo>
                    <a:pt x="956" y="296"/>
                  </a:lnTo>
                  <a:lnTo>
                    <a:pt x="948" y="314"/>
                  </a:lnTo>
                  <a:lnTo>
                    <a:pt x="936" y="329"/>
                  </a:lnTo>
                  <a:lnTo>
                    <a:pt x="920" y="340"/>
                  </a:lnTo>
                  <a:lnTo>
                    <a:pt x="902" y="346"/>
                  </a:lnTo>
                  <a:lnTo>
                    <a:pt x="849" y="360"/>
                  </a:lnTo>
                  <a:lnTo>
                    <a:pt x="796" y="377"/>
                  </a:lnTo>
                  <a:lnTo>
                    <a:pt x="745" y="397"/>
                  </a:lnTo>
                  <a:lnTo>
                    <a:pt x="697" y="422"/>
                  </a:lnTo>
                  <a:lnTo>
                    <a:pt x="649" y="451"/>
                  </a:lnTo>
                  <a:lnTo>
                    <a:pt x="631" y="460"/>
                  </a:lnTo>
                  <a:lnTo>
                    <a:pt x="612" y="463"/>
                  </a:lnTo>
                  <a:lnTo>
                    <a:pt x="594" y="461"/>
                  </a:lnTo>
                  <a:lnTo>
                    <a:pt x="576" y="455"/>
                  </a:lnTo>
                  <a:lnTo>
                    <a:pt x="561" y="443"/>
                  </a:lnTo>
                  <a:lnTo>
                    <a:pt x="471" y="352"/>
                  </a:lnTo>
                  <a:lnTo>
                    <a:pt x="468" y="350"/>
                  </a:lnTo>
                  <a:lnTo>
                    <a:pt x="465" y="349"/>
                  </a:lnTo>
                  <a:lnTo>
                    <a:pt x="462" y="349"/>
                  </a:lnTo>
                  <a:lnTo>
                    <a:pt x="459" y="349"/>
                  </a:lnTo>
                  <a:lnTo>
                    <a:pt x="456" y="350"/>
                  </a:lnTo>
                  <a:lnTo>
                    <a:pt x="453" y="352"/>
                  </a:lnTo>
                  <a:lnTo>
                    <a:pt x="356" y="450"/>
                  </a:lnTo>
                  <a:lnTo>
                    <a:pt x="353" y="456"/>
                  </a:lnTo>
                  <a:lnTo>
                    <a:pt x="353" y="462"/>
                  </a:lnTo>
                  <a:lnTo>
                    <a:pt x="356" y="467"/>
                  </a:lnTo>
                  <a:lnTo>
                    <a:pt x="446" y="557"/>
                  </a:lnTo>
                  <a:lnTo>
                    <a:pt x="457" y="573"/>
                  </a:lnTo>
                  <a:lnTo>
                    <a:pt x="465" y="591"/>
                  </a:lnTo>
                  <a:lnTo>
                    <a:pt x="466" y="610"/>
                  </a:lnTo>
                  <a:lnTo>
                    <a:pt x="462" y="629"/>
                  </a:lnTo>
                  <a:lnTo>
                    <a:pt x="454" y="645"/>
                  </a:lnTo>
                  <a:lnTo>
                    <a:pt x="425" y="693"/>
                  </a:lnTo>
                  <a:lnTo>
                    <a:pt x="400" y="742"/>
                  </a:lnTo>
                  <a:lnTo>
                    <a:pt x="379" y="793"/>
                  </a:lnTo>
                  <a:lnTo>
                    <a:pt x="362" y="845"/>
                  </a:lnTo>
                  <a:lnTo>
                    <a:pt x="350" y="899"/>
                  </a:lnTo>
                  <a:lnTo>
                    <a:pt x="343" y="918"/>
                  </a:lnTo>
                  <a:lnTo>
                    <a:pt x="332" y="933"/>
                  </a:lnTo>
                  <a:lnTo>
                    <a:pt x="317" y="945"/>
                  </a:lnTo>
                  <a:lnTo>
                    <a:pt x="300" y="952"/>
                  </a:lnTo>
                  <a:lnTo>
                    <a:pt x="281" y="955"/>
                  </a:lnTo>
                  <a:lnTo>
                    <a:pt x="153" y="955"/>
                  </a:lnTo>
                  <a:lnTo>
                    <a:pt x="150" y="955"/>
                  </a:lnTo>
                  <a:lnTo>
                    <a:pt x="147" y="958"/>
                  </a:lnTo>
                  <a:lnTo>
                    <a:pt x="144" y="961"/>
                  </a:lnTo>
                  <a:lnTo>
                    <a:pt x="143" y="964"/>
                  </a:lnTo>
                  <a:lnTo>
                    <a:pt x="142" y="967"/>
                  </a:lnTo>
                  <a:lnTo>
                    <a:pt x="142" y="1105"/>
                  </a:lnTo>
                  <a:lnTo>
                    <a:pt x="143" y="1109"/>
                  </a:lnTo>
                  <a:lnTo>
                    <a:pt x="144" y="1113"/>
                  </a:lnTo>
                  <a:lnTo>
                    <a:pt x="147" y="1115"/>
                  </a:lnTo>
                  <a:lnTo>
                    <a:pt x="150" y="1117"/>
                  </a:lnTo>
                  <a:lnTo>
                    <a:pt x="153" y="1118"/>
                  </a:lnTo>
                  <a:lnTo>
                    <a:pt x="281" y="1118"/>
                  </a:lnTo>
                  <a:lnTo>
                    <a:pt x="300" y="1120"/>
                  </a:lnTo>
                  <a:lnTo>
                    <a:pt x="317" y="1128"/>
                  </a:lnTo>
                  <a:lnTo>
                    <a:pt x="332" y="1140"/>
                  </a:lnTo>
                  <a:lnTo>
                    <a:pt x="343" y="1156"/>
                  </a:lnTo>
                  <a:lnTo>
                    <a:pt x="350" y="1174"/>
                  </a:lnTo>
                  <a:lnTo>
                    <a:pt x="362" y="1228"/>
                  </a:lnTo>
                  <a:lnTo>
                    <a:pt x="379" y="1280"/>
                  </a:lnTo>
                  <a:lnTo>
                    <a:pt x="400" y="1331"/>
                  </a:lnTo>
                  <a:lnTo>
                    <a:pt x="425" y="1379"/>
                  </a:lnTo>
                  <a:lnTo>
                    <a:pt x="454" y="1427"/>
                  </a:lnTo>
                  <a:lnTo>
                    <a:pt x="462" y="1445"/>
                  </a:lnTo>
                  <a:lnTo>
                    <a:pt x="467" y="1464"/>
                  </a:lnTo>
                  <a:lnTo>
                    <a:pt x="465" y="1483"/>
                  </a:lnTo>
                  <a:lnTo>
                    <a:pt x="457" y="1500"/>
                  </a:lnTo>
                  <a:lnTo>
                    <a:pt x="446" y="1515"/>
                  </a:lnTo>
                  <a:lnTo>
                    <a:pt x="356" y="1606"/>
                  </a:lnTo>
                  <a:lnTo>
                    <a:pt x="353" y="1611"/>
                  </a:lnTo>
                  <a:lnTo>
                    <a:pt x="353" y="1617"/>
                  </a:lnTo>
                  <a:lnTo>
                    <a:pt x="356" y="1623"/>
                  </a:lnTo>
                  <a:lnTo>
                    <a:pt x="453" y="1720"/>
                  </a:lnTo>
                  <a:lnTo>
                    <a:pt x="456" y="1722"/>
                  </a:lnTo>
                  <a:lnTo>
                    <a:pt x="459" y="1723"/>
                  </a:lnTo>
                  <a:lnTo>
                    <a:pt x="462" y="1724"/>
                  </a:lnTo>
                  <a:lnTo>
                    <a:pt x="465" y="1723"/>
                  </a:lnTo>
                  <a:lnTo>
                    <a:pt x="468" y="1722"/>
                  </a:lnTo>
                  <a:lnTo>
                    <a:pt x="471" y="1720"/>
                  </a:lnTo>
                  <a:lnTo>
                    <a:pt x="559" y="1630"/>
                  </a:lnTo>
                  <a:lnTo>
                    <a:pt x="574" y="1619"/>
                  </a:lnTo>
                  <a:lnTo>
                    <a:pt x="591" y="1612"/>
                  </a:lnTo>
                  <a:lnTo>
                    <a:pt x="609" y="1610"/>
                  </a:lnTo>
                  <a:lnTo>
                    <a:pt x="629" y="1614"/>
                  </a:lnTo>
                  <a:lnTo>
                    <a:pt x="648" y="1622"/>
                  </a:lnTo>
                  <a:lnTo>
                    <a:pt x="695" y="1651"/>
                  </a:lnTo>
                  <a:lnTo>
                    <a:pt x="744" y="1676"/>
                  </a:lnTo>
                  <a:lnTo>
                    <a:pt x="795" y="1697"/>
                  </a:lnTo>
                  <a:lnTo>
                    <a:pt x="846" y="1714"/>
                  </a:lnTo>
                  <a:lnTo>
                    <a:pt x="900" y="1726"/>
                  </a:lnTo>
                  <a:lnTo>
                    <a:pt x="919" y="1733"/>
                  </a:lnTo>
                  <a:lnTo>
                    <a:pt x="935" y="1744"/>
                  </a:lnTo>
                  <a:lnTo>
                    <a:pt x="947" y="1759"/>
                  </a:lnTo>
                  <a:lnTo>
                    <a:pt x="955" y="1776"/>
                  </a:lnTo>
                  <a:lnTo>
                    <a:pt x="957" y="1796"/>
                  </a:lnTo>
                  <a:lnTo>
                    <a:pt x="957" y="1922"/>
                  </a:lnTo>
                  <a:lnTo>
                    <a:pt x="958" y="1926"/>
                  </a:lnTo>
                  <a:lnTo>
                    <a:pt x="959" y="1929"/>
                  </a:lnTo>
                  <a:lnTo>
                    <a:pt x="963" y="1932"/>
                  </a:lnTo>
                  <a:lnTo>
                    <a:pt x="966" y="1934"/>
                  </a:lnTo>
                  <a:lnTo>
                    <a:pt x="970" y="1934"/>
                  </a:lnTo>
                  <a:lnTo>
                    <a:pt x="1108" y="1934"/>
                  </a:lnTo>
                  <a:lnTo>
                    <a:pt x="1111" y="1934"/>
                  </a:lnTo>
                  <a:lnTo>
                    <a:pt x="1114" y="1932"/>
                  </a:lnTo>
                  <a:lnTo>
                    <a:pt x="1118" y="1929"/>
                  </a:lnTo>
                  <a:lnTo>
                    <a:pt x="1119" y="1926"/>
                  </a:lnTo>
                  <a:lnTo>
                    <a:pt x="1120" y="1922"/>
                  </a:lnTo>
                  <a:lnTo>
                    <a:pt x="1120" y="1796"/>
                  </a:lnTo>
                  <a:lnTo>
                    <a:pt x="1123" y="1776"/>
                  </a:lnTo>
                  <a:lnTo>
                    <a:pt x="1130" y="1759"/>
                  </a:lnTo>
                  <a:lnTo>
                    <a:pt x="1142" y="1744"/>
                  </a:lnTo>
                  <a:lnTo>
                    <a:pt x="1158" y="1733"/>
                  </a:lnTo>
                  <a:lnTo>
                    <a:pt x="1177" y="1726"/>
                  </a:lnTo>
                  <a:lnTo>
                    <a:pt x="1231" y="1714"/>
                  </a:lnTo>
                  <a:lnTo>
                    <a:pt x="1282" y="1697"/>
                  </a:lnTo>
                  <a:lnTo>
                    <a:pt x="1333" y="1676"/>
                  </a:lnTo>
                  <a:lnTo>
                    <a:pt x="1382" y="1650"/>
                  </a:lnTo>
                  <a:lnTo>
                    <a:pt x="1430" y="1622"/>
                  </a:lnTo>
                  <a:lnTo>
                    <a:pt x="1447" y="1614"/>
                  </a:lnTo>
                  <a:lnTo>
                    <a:pt x="1466" y="1610"/>
                  </a:lnTo>
                  <a:lnTo>
                    <a:pt x="1485" y="1611"/>
                  </a:lnTo>
                  <a:lnTo>
                    <a:pt x="1503" y="1619"/>
                  </a:lnTo>
                  <a:lnTo>
                    <a:pt x="1518" y="1630"/>
                  </a:lnTo>
                  <a:lnTo>
                    <a:pt x="1608" y="1720"/>
                  </a:lnTo>
                  <a:lnTo>
                    <a:pt x="1611" y="1722"/>
                  </a:lnTo>
                  <a:lnTo>
                    <a:pt x="1614" y="1723"/>
                  </a:lnTo>
                  <a:lnTo>
                    <a:pt x="1617" y="1724"/>
                  </a:lnTo>
                  <a:lnTo>
                    <a:pt x="1619" y="1723"/>
                  </a:lnTo>
                  <a:lnTo>
                    <a:pt x="1622" y="1722"/>
                  </a:lnTo>
                  <a:lnTo>
                    <a:pt x="1625" y="1720"/>
                  </a:lnTo>
                  <a:lnTo>
                    <a:pt x="1723" y="1623"/>
                  </a:lnTo>
                  <a:lnTo>
                    <a:pt x="1726" y="1618"/>
                  </a:lnTo>
                  <a:lnTo>
                    <a:pt x="1726" y="1611"/>
                  </a:lnTo>
                  <a:lnTo>
                    <a:pt x="1723" y="1606"/>
                  </a:lnTo>
                  <a:lnTo>
                    <a:pt x="1633" y="1516"/>
                  </a:lnTo>
                  <a:lnTo>
                    <a:pt x="1621" y="1501"/>
                  </a:lnTo>
                  <a:lnTo>
                    <a:pt x="1615" y="1483"/>
                  </a:lnTo>
                  <a:lnTo>
                    <a:pt x="1613" y="1464"/>
                  </a:lnTo>
                  <a:lnTo>
                    <a:pt x="1616" y="1446"/>
                  </a:lnTo>
                  <a:lnTo>
                    <a:pt x="1624" y="1428"/>
                  </a:lnTo>
                  <a:lnTo>
                    <a:pt x="1654" y="1380"/>
                  </a:lnTo>
                  <a:lnTo>
                    <a:pt x="1679" y="1332"/>
                  </a:lnTo>
                  <a:lnTo>
                    <a:pt x="1700" y="1281"/>
                  </a:lnTo>
                  <a:lnTo>
                    <a:pt x="1717" y="1229"/>
                  </a:lnTo>
                  <a:lnTo>
                    <a:pt x="1730" y="1175"/>
                  </a:lnTo>
                  <a:lnTo>
                    <a:pt x="1736" y="1156"/>
                  </a:lnTo>
                  <a:lnTo>
                    <a:pt x="1747" y="1141"/>
                  </a:lnTo>
                  <a:lnTo>
                    <a:pt x="1761" y="1128"/>
                  </a:lnTo>
                  <a:lnTo>
                    <a:pt x="1779" y="1121"/>
                  </a:lnTo>
                  <a:lnTo>
                    <a:pt x="1798" y="1119"/>
                  </a:lnTo>
                  <a:lnTo>
                    <a:pt x="1925" y="1119"/>
                  </a:lnTo>
                  <a:lnTo>
                    <a:pt x="1929" y="1118"/>
                  </a:lnTo>
                  <a:lnTo>
                    <a:pt x="1932" y="1117"/>
                  </a:lnTo>
                  <a:lnTo>
                    <a:pt x="1934" y="1114"/>
                  </a:lnTo>
                  <a:lnTo>
                    <a:pt x="1936" y="1110"/>
                  </a:lnTo>
                  <a:lnTo>
                    <a:pt x="1936" y="1107"/>
                  </a:lnTo>
                  <a:lnTo>
                    <a:pt x="1936" y="969"/>
                  </a:lnTo>
                  <a:lnTo>
                    <a:pt x="1936" y="965"/>
                  </a:lnTo>
                  <a:lnTo>
                    <a:pt x="1934" y="962"/>
                  </a:lnTo>
                  <a:lnTo>
                    <a:pt x="1932" y="959"/>
                  </a:lnTo>
                  <a:lnTo>
                    <a:pt x="1929" y="958"/>
                  </a:lnTo>
                  <a:lnTo>
                    <a:pt x="1925" y="957"/>
                  </a:lnTo>
                  <a:lnTo>
                    <a:pt x="1798" y="957"/>
                  </a:lnTo>
                  <a:lnTo>
                    <a:pt x="1779" y="954"/>
                  </a:lnTo>
                  <a:lnTo>
                    <a:pt x="1761" y="946"/>
                  </a:lnTo>
                  <a:lnTo>
                    <a:pt x="1747" y="934"/>
                  </a:lnTo>
                  <a:lnTo>
                    <a:pt x="1736" y="919"/>
                  </a:lnTo>
                  <a:lnTo>
                    <a:pt x="1730" y="900"/>
                  </a:lnTo>
                  <a:lnTo>
                    <a:pt x="1716" y="847"/>
                  </a:lnTo>
                  <a:lnTo>
                    <a:pt x="1699" y="794"/>
                  </a:lnTo>
                  <a:lnTo>
                    <a:pt x="1678" y="744"/>
                  </a:lnTo>
                  <a:lnTo>
                    <a:pt x="1654" y="694"/>
                  </a:lnTo>
                  <a:lnTo>
                    <a:pt x="1624" y="648"/>
                  </a:lnTo>
                  <a:lnTo>
                    <a:pt x="1616" y="630"/>
                  </a:lnTo>
                  <a:lnTo>
                    <a:pt x="1613" y="611"/>
                  </a:lnTo>
                  <a:lnTo>
                    <a:pt x="1615" y="592"/>
                  </a:lnTo>
                  <a:lnTo>
                    <a:pt x="1621" y="574"/>
                  </a:lnTo>
                  <a:lnTo>
                    <a:pt x="1633" y="559"/>
                  </a:lnTo>
                  <a:lnTo>
                    <a:pt x="1724" y="468"/>
                  </a:lnTo>
                  <a:lnTo>
                    <a:pt x="1728" y="463"/>
                  </a:lnTo>
                  <a:lnTo>
                    <a:pt x="1728" y="457"/>
                  </a:lnTo>
                  <a:lnTo>
                    <a:pt x="1724" y="451"/>
                  </a:lnTo>
                  <a:lnTo>
                    <a:pt x="1626" y="354"/>
                  </a:lnTo>
                  <a:lnTo>
                    <a:pt x="1623" y="351"/>
                  </a:lnTo>
                  <a:lnTo>
                    <a:pt x="1621" y="350"/>
                  </a:lnTo>
                  <a:lnTo>
                    <a:pt x="1618" y="350"/>
                  </a:lnTo>
                  <a:lnTo>
                    <a:pt x="1616" y="350"/>
                  </a:lnTo>
                  <a:lnTo>
                    <a:pt x="1613" y="351"/>
                  </a:lnTo>
                  <a:lnTo>
                    <a:pt x="1609" y="354"/>
                  </a:lnTo>
                  <a:lnTo>
                    <a:pt x="1520" y="444"/>
                  </a:lnTo>
                  <a:lnTo>
                    <a:pt x="1504" y="456"/>
                  </a:lnTo>
                  <a:lnTo>
                    <a:pt x="1486" y="462"/>
                  </a:lnTo>
                  <a:lnTo>
                    <a:pt x="1467" y="464"/>
                  </a:lnTo>
                  <a:lnTo>
                    <a:pt x="1449" y="461"/>
                  </a:lnTo>
                  <a:lnTo>
                    <a:pt x="1431" y="452"/>
                  </a:lnTo>
                  <a:lnTo>
                    <a:pt x="1384" y="423"/>
                  </a:lnTo>
                  <a:lnTo>
                    <a:pt x="1335" y="399"/>
                  </a:lnTo>
                  <a:lnTo>
                    <a:pt x="1284" y="378"/>
                  </a:lnTo>
                  <a:lnTo>
                    <a:pt x="1232" y="361"/>
                  </a:lnTo>
                  <a:lnTo>
                    <a:pt x="1178" y="348"/>
                  </a:lnTo>
                  <a:lnTo>
                    <a:pt x="1159" y="341"/>
                  </a:lnTo>
                  <a:lnTo>
                    <a:pt x="1143" y="330"/>
                  </a:lnTo>
                  <a:lnTo>
                    <a:pt x="1131" y="315"/>
                  </a:lnTo>
                  <a:lnTo>
                    <a:pt x="1124" y="298"/>
                  </a:lnTo>
                  <a:lnTo>
                    <a:pt x="1121" y="278"/>
                  </a:lnTo>
                  <a:lnTo>
                    <a:pt x="1121" y="152"/>
                  </a:lnTo>
                  <a:lnTo>
                    <a:pt x="1121" y="149"/>
                  </a:lnTo>
                  <a:lnTo>
                    <a:pt x="1119" y="145"/>
                  </a:lnTo>
                  <a:lnTo>
                    <a:pt x="1117" y="142"/>
                  </a:lnTo>
                  <a:lnTo>
                    <a:pt x="1112" y="140"/>
                  </a:lnTo>
                  <a:lnTo>
                    <a:pt x="1109" y="140"/>
                  </a:lnTo>
                  <a:lnTo>
                    <a:pt x="971" y="140"/>
                  </a:lnTo>
                  <a:close/>
                  <a:moveTo>
                    <a:pt x="970" y="0"/>
                  </a:moveTo>
                  <a:lnTo>
                    <a:pt x="1108" y="0"/>
                  </a:lnTo>
                  <a:lnTo>
                    <a:pt x="1139" y="3"/>
                  </a:lnTo>
                  <a:lnTo>
                    <a:pt x="1167" y="12"/>
                  </a:lnTo>
                  <a:lnTo>
                    <a:pt x="1193" y="25"/>
                  </a:lnTo>
                  <a:lnTo>
                    <a:pt x="1216" y="44"/>
                  </a:lnTo>
                  <a:lnTo>
                    <a:pt x="1234" y="66"/>
                  </a:lnTo>
                  <a:lnTo>
                    <a:pt x="1248" y="93"/>
                  </a:lnTo>
                  <a:lnTo>
                    <a:pt x="1257" y="121"/>
                  </a:lnTo>
                  <a:lnTo>
                    <a:pt x="1260" y="152"/>
                  </a:lnTo>
                  <a:lnTo>
                    <a:pt x="1260" y="223"/>
                  </a:lnTo>
                  <a:lnTo>
                    <a:pt x="1329" y="245"/>
                  </a:lnTo>
                  <a:lnTo>
                    <a:pt x="1394" y="272"/>
                  </a:lnTo>
                  <a:lnTo>
                    <a:pt x="1457" y="305"/>
                  </a:lnTo>
                  <a:lnTo>
                    <a:pt x="1508" y="255"/>
                  </a:lnTo>
                  <a:lnTo>
                    <a:pt x="1527" y="239"/>
                  </a:lnTo>
                  <a:lnTo>
                    <a:pt x="1547" y="227"/>
                  </a:lnTo>
                  <a:lnTo>
                    <a:pt x="1569" y="217"/>
                  </a:lnTo>
                  <a:lnTo>
                    <a:pt x="1592" y="212"/>
                  </a:lnTo>
                  <a:lnTo>
                    <a:pt x="1616" y="210"/>
                  </a:lnTo>
                  <a:lnTo>
                    <a:pt x="1640" y="212"/>
                  </a:lnTo>
                  <a:lnTo>
                    <a:pt x="1663" y="217"/>
                  </a:lnTo>
                  <a:lnTo>
                    <a:pt x="1684" y="227"/>
                  </a:lnTo>
                  <a:lnTo>
                    <a:pt x="1705" y="239"/>
                  </a:lnTo>
                  <a:lnTo>
                    <a:pt x="1723" y="255"/>
                  </a:lnTo>
                  <a:lnTo>
                    <a:pt x="1821" y="352"/>
                  </a:lnTo>
                  <a:lnTo>
                    <a:pt x="1839" y="373"/>
                  </a:lnTo>
                  <a:lnTo>
                    <a:pt x="1852" y="397"/>
                  </a:lnTo>
                  <a:lnTo>
                    <a:pt x="1862" y="422"/>
                  </a:lnTo>
                  <a:lnTo>
                    <a:pt x="1866" y="447"/>
                  </a:lnTo>
                  <a:lnTo>
                    <a:pt x="1866" y="474"/>
                  </a:lnTo>
                  <a:lnTo>
                    <a:pt x="1862" y="499"/>
                  </a:lnTo>
                  <a:lnTo>
                    <a:pt x="1852" y="523"/>
                  </a:lnTo>
                  <a:lnTo>
                    <a:pt x="1839" y="546"/>
                  </a:lnTo>
                  <a:lnTo>
                    <a:pt x="1821" y="567"/>
                  </a:lnTo>
                  <a:lnTo>
                    <a:pt x="1771" y="618"/>
                  </a:lnTo>
                  <a:lnTo>
                    <a:pt x="1796" y="665"/>
                  </a:lnTo>
                  <a:lnTo>
                    <a:pt x="1819" y="714"/>
                  </a:lnTo>
                  <a:lnTo>
                    <a:pt x="1837" y="765"/>
                  </a:lnTo>
                  <a:lnTo>
                    <a:pt x="1853" y="816"/>
                  </a:lnTo>
                  <a:lnTo>
                    <a:pt x="1925" y="816"/>
                  </a:lnTo>
                  <a:lnTo>
                    <a:pt x="1955" y="818"/>
                  </a:lnTo>
                  <a:lnTo>
                    <a:pt x="1984" y="828"/>
                  </a:lnTo>
                  <a:lnTo>
                    <a:pt x="2010" y="842"/>
                  </a:lnTo>
                  <a:lnTo>
                    <a:pt x="2032" y="861"/>
                  </a:lnTo>
                  <a:lnTo>
                    <a:pt x="2051" y="883"/>
                  </a:lnTo>
                  <a:lnTo>
                    <a:pt x="2065" y="909"/>
                  </a:lnTo>
                  <a:lnTo>
                    <a:pt x="2075" y="938"/>
                  </a:lnTo>
                  <a:lnTo>
                    <a:pt x="2077" y="968"/>
                  </a:lnTo>
                  <a:lnTo>
                    <a:pt x="2077" y="1106"/>
                  </a:lnTo>
                  <a:lnTo>
                    <a:pt x="2075" y="1137"/>
                  </a:lnTo>
                  <a:lnTo>
                    <a:pt x="2065" y="1165"/>
                  </a:lnTo>
                  <a:lnTo>
                    <a:pt x="2051" y="1192"/>
                  </a:lnTo>
                  <a:lnTo>
                    <a:pt x="2032" y="1214"/>
                  </a:lnTo>
                  <a:lnTo>
                    <a:pt x="2010" y="1233"/>
                  </a:lnTo>
                  <a:lnTo>
                    <a:pt x="1984" y="1247"/>
                  </a:lnTo>
                  <a:lnTo>
                    <a:pt x="1955" y="1255"/>
                  </a:lnTo>
                  <a:lnTo>
                    <a:pt x="1925" y="1258"/>
                  </a:lnTo>
                  <a:lnTo>
                    <a:pt x="1925" y="1259"/>
                  </a:lnTo>
                  <a:lnTo>
                    <a:pt x="1853" y="1259"/>
                  </a:lnTo>
                  <a:lnTo>
                    <a:pt x="1831" y="1328"/>
                  </a:lnTo>
                  <a:lnTo>
                    <a:pt x="1803" y="1393"/>
                  </a:lnTo>
                  <a:lnTo>
                    <a:pt x="1771" y="1456"/>
                  </a:lnTo>
                  <a:lnTo>
                    <a:pt x="1821" y="1507"/>
                  </a:lnTo>
                  <a:lnTo>
                    <a:pt x="1839" y="1528"/>
                  </a:lnTo>
                  <a:lnTo>
                    <a:pt x="1852" y="1551"/>
                  </a:lnTo>
                  <a:lnTo>
                    <a:pt x="1862" y="1577"/>
                  </a:lnTo>
                  <a:lnTo>
                    <a:pt x="1866" y="1602"/>
                  </a:lnTo>
                  <a:lnTo>
                    <a:pt x="1866" y="1628"/>
                  </a:lnTo>
                  <a:lnTo>
                    <a:pt x="1862" y="1654"/>
                  </a:lnTo>
                  <a:lnTo>
                    <a:pt x="1852" y="1678"/>
                  </a:lnTo>
                  <a:lnTo>
                    <a:pt x="1839" y="1701"/>
                  </a:lnTo>
                  <a:lnTo>
                    <a:pt x="1821" y="1722"/>
                  </a:lnTo>
                  <a:lnTo>
                    <a:pt x="1723" y="1820"/>
                  </a:lnTo>
                  <a:lnTo>
                    <a:pt x="1705" y="1836"/>
                  </a:lnTo>
                  <a:lnTo>
                    <a:pt x="1684" y="1849"/>
                  </a:lnTo>
                  <a:lnTo>
                    <a:pt x="1663" y="1857"/>
                  </a:lnTo>
                  <a:lnTo>
                    <a:pt x="1640" y="1863"/>
                  </a:lnTo>
                  <a:lnTo>
                    <a:pt x="1616" y="1864"/>
                  </a:lnTo>
                  <a:lnTo>
                    <a:pt x="1592" y="1863"/>
                  </a:lnTo>
                  <a:lnTo>
                    <a:pt x="1569" y="1857"/>
                  </a:lnTo>
                  <a:lnTo>
                    <a:pt x="1547" y="1849"/>
                  </a:lnTo>
                  <a:lnTo>
                    <a:pt x="1527" y="1836"/>
                  </a:lnTo>
                  <a:lnTo>
                    <a:pt x="1508" y="1820"/>
                  </a:lnTo>
                  <a:lnTo>
                    <a:pt x="1457" y="1770"/>
                  </a:lnTo>
                  <a:lnTo>
                    <a:pt x="1410" y="1796"/>
                  </a:lnTo>
                  <a:lnTo>
                    <a:pt x="1361" y="1818"/>
                  </a:lnTo>
                  <a:lnTo>
                    <a:pt x="1312" y="1837"/>
                  </a:lnTo>
                  <a:lnTo>
                    <a:pt x="1260" y="1852"/>
                  </a:lnTo>
                  <a:lnTo>
                    <a:pt x="1260" y="1924"/>
                  </a:lnTo>
                  <a:lnTo>
                    <a:pt x="1257" y="1954"/>
                  </a:lnTo>
                  <a:lnTo>
                    <a:pt x="1248" y="1983"/>
                  </a:lnTo>
                  <a:lnTo>
                    <a:pt x="1234" y="2009"/>
                  </a:lnTo>
                  <a:lnTo>
                    <a:pt x="1216" y="2031"/>
                  </a:lnTo>
                  <a:lnTo>
                    <a:pt x="1193" y="2050"/>
                  </a:lnTo>
                  <a:lnTo>
                    <a:pt x="1167" y="2064"/>
                  </a:lnTo>
                  <a:lnTo>
                    <a:pt x="1139" y="2073"/>
                  </a:lnTo>
                  <a:lnTo>
                    <a:pt x="1108" y="2076"/>
                  </a:lnTo>
                  <a:lnTo>
                    <a:pt x="970" y="2076"/>
                  </a:lnTo>
                  <a:lnTo>
                    <a:pt x="938" y="2073"/>
                  </a:lnTo>
                  <a:lnTo>
                    <a:pt x="910" y="2064"/>
                  </a:lnTo>
                  <a:lnTo>
                    <a:pt x="884" y="2050"/>
                  </a:lnTo>
                  <a:lnTo>
                    <a:pt x="861" y="2031"/>
                  </a:lnTo>
                  <a:lnTo>
                    <a:pt x="843" y="2009"/>
                  </a:lnTo>
                  <a:lnTo>
                    <a:pt x="829" y="1983"/>
                  </a:lnTo>
                  <a:lnTo>
                    <a:pt x="820" y="1954"/>
                  </a:lnTo>
                  <a:lnTo>
                    <a:pt x="817" y="1924"/>
                  </a:lnTo>
                  <a:lnTo>
                    <a:pt x="817" y="1852"/>
                  </a:lnTo>
                  <a:lnTo>
                    <a:pt x="748" y="1831"/>
                  </a:lnTo>
                  <a:lnTo>
                    <a:pt x="683" y="1802"/>
                  </a:lnTo>
                  <a:lnTo>
                    <a:pt x="620" y="1770"/>
                  </a:lnTo>
                  <a:lnTo>
                    <a:pt x="569" y="1820"/>
                  </a:lnTo>
                  <a:lnTo>
                    <a:pt x="550" y="1836"/>
                  </a:lnTo>
                  <a:lnTo>
                    <a:pt x="530" y="1849"/>
                  </a:lnTo>
                  <a:lnTo>
                    <a:pt x="508" y="1857"/>
                  </a:lnTo>
                  <a:lnTo>
                    <a:pt x="486" y="1863"/>
                  </a:lnTo>
                  <a:lnTo>
                    <a:pt x="461" y="1864"/>
                  </a:lnTo>
                  <a:lnTo>
                    <a:pt x="437" y="1863"/>
                  </a:lnTo>
                  <a:lnTo>
                    <a:pt x="414" y="1857"/>
                  </a:lnTo>
                  <a:lnTo>
                    <a:pt x="393" y="1849"/>
                  </a:lnTo>
                  <a:lnTo>
                    <a:pt x="372" y="1836"/>
                  </a:lnTo>
                  <a:lnTo>
                    <a:pt x="354" y="1820"/>
                  </a:lnTo>
                  <a:lnTo>
                    <a:pt x="256" y="1722"/>
                  </a:lnTo>
                  <a:lnTo>
                    <a:pt x="238" y="1701"/>
                  </a:lnTo>
                  <a:lnTo>
                    <a:pt x="225" y="1678"/>
                  </a:lnTo>
                  <a:lnTo>
                    <a:pt x="216" y="1654"/>
                  </a:lnTo>
                  <a:lnTo>
                    <a:pt x="211" y="1628"/>
                  </a:lnTo>
                  <a:lnTo>
                    <a:pt x="211" y="1602"/>
                  </a:lnTo>
                  <a:lnTo>
                    <a:pt x="216" y="1577"/>
                  </a:lnTo>
                  <a:lnTo>
                    <a:pt x="225" y="1551"/>
                  </a:lnTo>
                  <a:lnTo>
                    <a:pt x="238" y="1528"/>
                  </a:lnTo>
                  <a:lnTo>
                    <a:pt x="256" y="1507"/>
                  </a:lnTo>
                  <a:lnTo>
                    <a:pt x="306" y="1456"/>
                  </a:lnTo>
                  <a:lnTo>
                    <a:pt x="281" y="1410"/>
                  </a:lnTo>
                  <a:lnTo>
                    <a:pt x="259" y="1360"/>
                  </a:lnTo>
                  <a:lnTo>
                    <a:pt x="240" y="1311"/>
                  </a:lnTo>
                  <a:lnTo>
                    <a:pt x="224" y="1259"/>
                  </a:lnTo>
                  <a:lnTo>
                    <a:pt x="152" y="1259"/>
                  </a:lnTo>
                  <a:lnTo>
                    <a:pt x="122" y="1256"/>
                  </a:lnTo>
                  <a:lnTo>
                    <a:pt x="93" y="1248"/>
                  </a:lnTo>
                  <a:lnTo>
                    <a:pt x="67" y="1233"/>
                  </a:lnTo>
                  <a:lnTo>
                    <a:pt x="45" y="1215"/>
                  </a:lnTo>
                  <a:lnTo>
                    <a:pt x="26" y="1192"/>
                  </a:lnTo>
                  <a:lnTo>
                    <a:pt x="12" y="1166"/>
                  </a:lnTo>
                  <a:lnTo>
                    <a:pt x="3" y="1138"/>
                  </a:lnTo>
                  <a:lnTo>
                    <a:pt x="0" y="1107"/>
                  </a:lnTo>
                  <a:lnTo>
                    <a:pt x="0" y="969"/>
                  </a:lnTo>
                  <a:lnTo>
                    <a:pt x="3" y="938"/>
                  </a:lnTo>
                  <a:lnTo>
                    <a:pt x="12" y="909"/>
                  </a:lnTo>
                  <a:lnTo>
                    <a:pt x="26" y="884"/>
                  </a:lnTo>
                  <a:lnTo>
                    <a:pt x="45" y="861"/>
                  </a:lnTo>
                  <a:lnTo>
                    <a:pt x="67" y="843"/>
                  </a:lnTo>
                  <a:lnTo>
                    <a:pt x="93" y="829"/>
                  </a:lnTo>
                  <a:lnTo>
                    <a:pt x="122" y="819"/>
                  </a:lnTo>
                  <a:lnTo>
                    <a:pt x="152" y="816"/>
                  </a:lnTo>
                  <a:lnTo>
                    <a:pt x="224" y="816"/>
                  </a:lnTo>
                  <a:lnTo>
                    <a:pt x="246" y="748"/>
                  </a:lnTo>
                  <a:lnTo>
                    <a:pt x="274" y="682"/>
                  </a:lnTo>
                  <a:lnTo>
                    <a:pt x="306" y="619"/>
                  </a:lnTo>
                  <a:lnTo>
                    <a:pt x="256" y="568"/>
                  </a:lnTo>
                  <a:lnTo>
                    <a:pt x="238" y="547"/>
                  </a:lnTo>
                  <a:lnTo>
                    <a:pt x="225" y="524"/>
                  </a:lnTo>
                  <a:lnTo>
                    <a:pt x="216" y="500"/>
                  </a:lnTo>
                  <a:lnTo>
                    <a:pt x="211" y="474"/>
                  </a:lnTo>
                  <a:lnTo>
                    <a:pt x="211" y="448"/>
                  </a:lnTo>
                  <a:lnTo>
                    <a:pt x="216" y="422"/>
                  </a:lnTo>
                  <a:lnTo>
                    <a:pt x="225" y="398"/>
                  </a:lnTo>
                  <a:lnTo>
                    <a:pt x="238" y="374"/>
                  </a:lnTo>
                  <a:lnTo>
                    <a:pt x="256" y="353"/>
                  </a:lnTo>
                  <a:lnTo>
                    <a:pt x="354" y="255"/>
                  </a:lnTo>
                  <a:lnTo>
                    <a:pt x="372" y="239"/>
                  </a:lnTo>
                  <a:lnTo>
                    <a:pt x="393" y="227"/>
                  </a:lnTo>
                  <a:lnTo>
                    <a:pt x="414" y="218"/>
                  </a:lnTo>
                  <a:lnTo>
                    <a:pt x="437" y="213"/>
                  </a:lnTo>
                  <a:lnTo>
                    <a:pt x="461" y="211"/>
                  </a:lnTo>
                  <a:lnTo>
                    <a:pt x="486" y="213"/>
                  </a:lnTo>
                  <a:lnTo>
                    <a:pt x="508" y="218"/>
                  </a:lnTo>
                  <a:lnTo>
                    <a:pt x="530" y="227"/>
                  </a:lnTo>
                  <a:lnTo>
                    <a:pt x="550" y="239"/>
                  </a:lnTo>
                  <a:lnTo>
                    <a:pt x="569" y="255"/>
                  </a:lnTo>
                  <a:lnTo>
                    <a:pt x="620" y="306"/>
                  </a:lnTo>
                  <a:lnTo>
                    <a:pt x="667" y="281"/>
                  </a:lnTo>
                  <a:lnTo>
                    <a:pt x="716" y="258"/>
                  </a:lnTo>
                  <a:lnTo>
                    <a:pt x="765" y="239"/>
                  </a:lnTo>
                  <a:lnTo>
                    <a:pt x="817" y="224"/>
                  </a:lnTo>
                  <a:lnTo>
                    <a:pt x="817" y="152"/>
                  </a:lnTo>
                  <a:lnTo>
                    <a:pt x="820" y="121"/>
                  </a:lnTo>
                  <a:lnTo>
                    <a:pt x="829" y="93"/>
                  </a:lnTo>
                  <a:lnTo>
                    <a:pt x="843" y="66"/>
                  </a:lnTo>
                  <a:lnTo>
                    <a:pt x="861" y="44"/>
                  </a:lnTo>
                  <a:lnTo>
                    <a:pt x="884" y="25"/>
                  </a:lnTo>
                  <a:lnTo>
                    <a:pt x="910" y="12"/>
                  </a:lnTo>
                  <a:lnTo>
                    <a:pt x="938" y="3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  <p:sp>
          <p:nvSpPr>
            <p:cNvPr id="25" name="Freeform 71">
              <a:extLst>
                <a:ext uri="{FF2B5EF4-FFF2-40B4-BE49-F238E27FC236}">
                  <a16:creationId xmlns:a16="http://schemas.microsoft.com/office/drawing/2014/main" id="{4C5ADA91-BB96-CA1F-79C2-A6FC5FB09F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9038" y="2011363"/>
              <a:ext cx="139700" cy="139700"/>
            </a:xfrm>
            <a:custGeom>
              <a:avLst/>
              <a:gdLst>
                <a:gd name="T0" fmla="*/ 398 w 886"/>
                <a:gd name="T1" fmla="*/ 143 h 884"/>
                <a:gd name="T2" fmla="*/ 316 w 886"/>
                <a:gd name="T3" fmla="*/ 169 h 884"/>
                <a:gd name="T4" fmla="*/ 245 w 886"/>
                <a:gd name="T5" fmla="*/ 214 h 884"/>
                <a:gd name="T6" fmla="*/ 189 w 886"/>
                <a:gd name="T7" fmla="*/ 277 h 884"/>
                <a:gd name="T8" fmla="*/ 153 w 886"/>
                <a:gd name="T9" fmla="*/ 355 h 884"/>
                <a:gd name="T10" fmla="*/ 141 w 886"/>
                <a:gd name="T11" fmla="*/ 442 h 884"/>
                <a:gd name="T12" fmla="*/ 153 w 886"/>
                <a:gd name="T13" fmla="*/ 529 h 884"/>
                <a:gd name="T14" fmla="*/ 189 w 886"/>
                <a:gd name="T15" fmla="*/ 606 h 884"/>
                <a:gd name="T16" fmla="*/ 245 w 886"/>
                <a:gd name="T17" fmla="*/ 669 h 884"/>
                <a:gd name="T18" fmla="*/ 316 w 886"/>
                <a:gd name="T19" fmla="*/ 716 h 884"/>
                <a:gd name="T20" fmla="*/ 398 w 886"/>
                <a:gd name="T21" fmla="*/ 740 h 884"/>
                <a:gd name="T22" fmla="*/ 488 w 886"/>
                <a:gd name="T23" fmla="*/ 740 h 884"/>
                <a:gd name="T24" fmla="*/ 570 w 886"/>
                <a:gd name="T25" fmla="*/ 716 h 884"/>
                <a:gd name="T26" fmla="*/ 641 w 886"/>
                <a:gd name="T27" fmla="*/ 669 h 884"/>
                <a:gd name="T28" fmla="*/ 696 w 886"/>
                <a:gd name="T29" fmla="*/ 606 h 884"/>
                <a:gd name="T30" fmla="*/ 732 w 886"/>
                <a:gd name="T31" fmla="*/ 529 h 884"/>
                <a:gd name="T32" fmla="*/ 745 w 886"/>
                <a:gd name="T33" fmla="*/ 442 h 884"/>
                <a:gd name="T34" fmla="*/ 732 w 886"/>
                <a:gd name="T35" fmla="*/ 355 h 884"/>
                <a:gd name="T36" fmla="*/ 696 w 886"/>
                <a:gd name="T37" fmla="*/ 277 h 884"/>
                <a:gd name="T38" fmla="*/ 641 w 886"/>
                <a:gd name="T39" fmla="*/ 214 h 884"/>
                <a:gd name="T40" fmla="*/ 570 w 886"/>
                <a:gd name="T41" fmla="*/ 169 h 884"/>
                <a:gd name="T42" fmla="*/ 488 w 886"/>
                <a:gd name="T43" fmla="*/ 143 h 884"/>
                <a:gd name="T44" fmla="*/ 443 w 886"/>
                <a:gd name="T45" fmla="*/ 0 h 884"/>
                <a:gd name="T46" fmla="*/ 544 w 886"/>
                <a:gd name="T47" fmla="*/ 11 h 884"/>
                <a:gd name="T48" fmla="*/ 638 w 886"/>
                <a:gd name="T49" fmla="*/ 45 h 884"/>
                <a:gd name="T50" fmla="*/ 719 w 886"/>
                <a:gd name="T51" fmla="*/ 97 h 884"/>
                <a:gd name="T52" fmla="*/ 788 w 886"/>
                <a:gd name="T53" fmla="*/ 165 h 884"/>
                <a:gd name="T54" fmla="*/ 840 w 886"/>
                <a:gd name="T55" fmla="*/ 248 h 884"/>
                <a:gd name="T56" fmla="*/ 873 w 886"/>
                <a:gd name="T57" fmla="*/ 340 h 884"/>
                <a:gd name="T58" fmla="*/ 886 w 886"/>
                <a:gd name="T59" fmla="*/ 442 h 884"/>
                <a:gd name="T60" fmla="*/ 873 w 886"/>
                <a:gd name="T61" fmla="*/ 543 h 884"/>
                <a:gd name="T62" fmla="*/ 840 w 886"/>
                <a:gd name="T63" fmla="*/ 636 h 884"/>
                <a:gd name="T64" fmla="*/ 788 w 886"/>
                <a:gd name="T65" fmla="*/ 718 h 884"/>
                <a:gd name="T66" fmla="*/ 719 w 886"/>
                <a:gd name="T67" fmla="*/ 787 h 884"/>
                <a:gd name="T68" fmla="*/ 638 w 886"/>
                <a:gd name="T69" fmla="*/ 839 h 884"/>
                <a:gd name="T70" fmla="*/ 544 w 886"/>
                <a:gd name="T71" fmla="*/ 872 h 884"/>
                <a:gd name="T72" fmla="*/ 443 w 886"/>
                <a:gd name="T73" fmla="*/ 884 h 884"/>
                <a:gd name="T74" fmla="*/ 341 w 886"/>
                <a:gd name="T75" fmla="*/ 872 h 884"/>
                <a:gd name="T76" fmla="*/ 248 w 886"/>
                <a:gd name="T77" fmla="*/ 839 h 884"/>
                <a:gd name="T78" fmla="*/ 166 w 886"/>
                <a:gd name="T79" fmla="*/ 787 h 884"/>
                <a:gd name="T80" fmla="*/ 97 w 886"/>
                <a:gd name="T81" fmla="*/ 718 h 884"/>
                <a:gd name="T82" fmla="*/ 46 w 886"/>
                <a:gd name="T83" fmla="*/ 636 h 884"/>
                <a:gd name="T84" fmla="*/ 12 w 886"/>
                <a:gd name="T85" fmla="*/ 543 h 884"/>
                <a:gd name="T86" fmla="*/ 0 w 886"/>
                <a:gd name="T87" fmla="*/ 442 h 884"/>
                <a:gd name="T88" fmla="*/ 12 w 886"/>
                <a:gd name="T89" fmla="*/ 340 h 884"/>
                <a:gd name="T90" fmla="*/ 46 w 886"/>
                <a:gd name="T91" fmla="*/ 248 h 884"/>
                <a:gd name="T92" fmla="*/ 97 w 886"/>
                <a:gd name="T93" fmla="*/ 165 h 884"/>
                <a:gd name="T94" fmla="*/ 166 w 886"/>
                <a:gd name="T95" fmla="*/ 97 h 884"/>
                <a:gd name="T96" fmla="*/ 248 w 886"/>
                <a:gd name="T97" fmla="*/ 45 h 884"/>
                <a:gd name="T98" fmla="*/ 341 w 886"/>
                <a:gd name="T99" fmla="*/ 11 h 884"/>
                <a:gd name="T100" fmla="*/ 443 w 886"/>
                <a:gd name="T101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6" h="884">
                  <a:moveTo>
                    <a:pt x="443" y="140"/>
                  </a:moveTo>
                  <a:lnTo>
                    <a:pt x="398" y="143"/>
                  </a:lnTo>
                  <a:lnTo>
                    <a:pt x="356" y="153"/>
                  </a:lnTo>
                  <a:lnTo>
                    <a:pt x="316" y="169"/>
                  </a:lnTo>
                  <a:lnTo>
                    <a:pt x="279" y="189"/>
                  </a:lnTo>
                  <a:lnTo>
                    <a:pt x="245" y="214"/>
                  </a:lnTo>
                  <a:lnTo>
                    <a:pt x="215" y="243"/>
                  </a:lnTo>
                  <a:lnTo>
                    <a:pt x="189" y="277"/>
                  </a:lnTo>
                  <a:lnTo>
                    <a:pt x="169" y="315"/>
                  </a:lnTo>
                  <a:lnTo>
                    <a:pt x="153" y="355"/>
                  </a:lnTo>
                  <a:lnTo>
                    <a:pt x="144" y="397"/>
                  </a:lnTo>
                  <a:lnTo>
                    <a:pt x="141" y="442"/>
                  </a:lnTo>
                  <a:lnTo>
                    <a:pt x="144" y="486"/>
                  </a:lnTo>
                  <a:lnTo>
                    <a:pt x="153" y="529"/>
                  </a:lnTo>
                  <a:lnTo>
                    <a:pt x="169" y="569"/>
                  </a:lnTo>
                  <a:lnTo>
                    <a:pt x="189" y="606"/>
                  </a:lnTo>
                  <a:lnTo>
                    <a:pt x="215" y="640"/>
                  </a:lnTo>
                  <a:lnTo>
                    <a:pt x="245" y="669"/>
                  </a:lnTo>
                  <a:lnTo>
                    <a:pt x="279" y="695"/>
                  </a:lnTo>
                  <a:lnTo>
                    <a:pt x="316" y="716"/>
                  </a:lnTo>
                  <a:lnTo>
                    <a:pt x="356" y="731"/>
                  </a:lnTo>
                  <a:lnTo>
                    <a:pt x="398" y="740"/>
                  </a:lnTo>
                  <a:lnTo>
                    <a:pt x="443" y="743"/>
                  </a:lnTo>
                  <a:lnTo>
                    <a:pt x="488" y="740"/>
                  </a:lnTo>
                  <a:lnTo>
                    <a:pt x="530" y="731"/>
                  </a:lnTo>
                  <a:lnTo>
                    <a:pt x="570" y="716"/>
                  </a:lnTo>
                  <a:lnTo>
                    <a:pt x="607" y="695"/>
                  </a:lnTo>
                  <a:lnTo>
                    <a:pt x="641" y="669"/>
                  </a:lnTo>
                  <a:lnTo>
                    <a:pt x="670" y="640"/>
                  </a:lnTo>
                  <a:lnTo>
                    <a:pt x="696" y="606"/>
                  </a:lnTo>
                  <a:lnTo>
                    <a:pt x="717" y="569"/>
                  </a:lnTo>
                  <a:lnTo>
                    <a:pt x="732" y="529"/>
                  </a:lnTo>
                  <a:lnTo>
                    <a:pt x="741" y="486"/>
                  </a:lnTo>
                  <a:lnTo>
                    <a:pt x="745" y="442"/>
                  </a:lnTo>
                  <a:lnTo>
                    <a:pt x="741" y="397"/>
                  </a:lnTo>
                  <a:lnTo>
                    <a:pt x="732" y="355"/>
                  </a:lnTo>
                  <a:lnTo>
                    <a:pt x="717" y="315"/>
                  </a:lnTo>
                  <a:lnTo>
                    <a:pt x="696" y="277"/>
                  </a:lnTo>
                  <a:lnTo>
                    <a:pt x="670" y="243"/>
                  </a:lnTo>
                  <a:lnTo>
                    <a:pt x="641" y="214"/>
                  </a:lnTo>
                  <a:lnTo>
                    <a:pt x="607" y="189"/>
                  </a:lnTo>
                  <a:lnTo>
                    <a:pt x="570" y="169"/>
                  </a:lnTo>
                  <a:lnTo>
                    <a:pt x="530" y="153"/>
                  </a:lnTo>
                  <a:lnTo>
                    <a:pt x="488" y="143"/>
                  </a:lnTo>
                  <a:lnTo>
                    <a:pt x="443" y="140"/>
                  </a:lnTo>
                  <a:close/>
                  <a:moveTo>
                    <a:pt x="443" y="0"/>
                  </a:moveTo>
                  <a:lnTo>
                    <a:pt x="494" y="3"/>
                  </a:lnTo>
                  <a:lnTo>
                    <a:pt x="544" y="11"/>
                  </a:lnTo>
                  <a:lnTo>
                    <a:pt x="592" y="25"/>
                  </a:lnTo>
                  <a:lnTo>
                    <a:pt x="638" y="45"/>
                  </a:lnTo>
                  <a:lnTo>
                    <a:pt x="680" y="68"/>
                  </a:lnTo>
                  <a:lnTo>
                    <a:pt x="719" y="97"/>
                  </a:lnTo>
                  <a:lnTo>
                    <a:pt x="756" y="130"/>
                  </a:lnTo>
                  <a:lnTo>
                    <a:pt x="788" y="165"/>
                  </a:lnTo>
                  <a:lnTo>
                    <a:pt x="816" y="205"/>
                  </a:lnTo>
                  <a:lnTo>
                    <a:pt x="840" y="248"/>
                  </a:lnTo>
                  <a:lnTo>
                    <a:pt x="859" y="293"/>
                  </a:lnTo>
                  <a:lnTo>
                    <a:pt x="873" y="340"/>
                  </a:lnTo>
                  <a:lnTo>
                    <a:pt x="883" y="390"/>
                  </a:lnTo>
                  <a:lnTo>
                    <a:pt x="886" y="442"/>
                  </a:lnTo>
                  <a:lnTo>
                    <a:pt x="883" y="493"/>
                  </a:lnTo>
                  <a:lnTo>
                    <a:pt x="873" y="543"/>
                  </a:lnTo>
                  <a:lnTo>
                    <a:pt x="859" y="590"/>
                  </a:lnTo>
                  <a:lnTo>
                    <a:pt x="840" y="636"/>
                  </a:lnTo>
                  <a:lnTo>
                    <a:pt x="816" y="679"/>
                  </a:lnTo>
                  <a:lnTo>
                    <a:pt x="788" y="718"/>
                  </a:lnTo>
                  <a:lnTo>
                    <a:pt x="756" y="754"/>
                  </a:lnTo>
                  <a:lnTo>
                    <a:pt x="719" y="787"/>
                  </a:lnTo>
                  <a:lnTo>
                    <a:pt x="680" y="815"/>
                  </a:lnTo>
                  <a:lnTo>
                    <a:pt x="638" y="839"/>
                  </a:lnTo>
                  <a:lnTo>
                    <a:pt x="592" y="858"/>
                  </a:lnTo>
                  <a:lnTo>
                    <a:pt x="544" y="872"/>
                  </a:lnTo>
                  <a:lnTo>
                    <a:pt x="494" y="880"/>
                  </a:lnTo>
                  <a:lnTo>
                    <a:pt x="443" y="884"/>
                  </a:lnTo>
                  <a:lnTo>
                    <a:pt x="392" y="880"/>
                  </a:lnTo>
                  <a:lnTo>
                    <a:pt x="341" y="872"/>
                  </a:lnTo>
                  <a:lnTo>
                    <a:pt x="294" y="858"/>
                  </a:lnTo>
                  <a:lnTo>
                    <a:pt x="248" y="839"/>
                  </a:lnTo>
                  <a:lnTo>
                    <a:pt x="206" y="815"/>
                  </a:lnTo>
                  <a:lnTo>
                    <a:pt x="166" y="787"/>
                  </a:lnTo>
                  <a:lnTo>
                    <a:pt x="130" y="754"/>
                  </a:lnTo>
                  <a:lnTo>
                    <a:pt x="97" y="718"/>
                  </a:lnTo>
                  <a:lnTo>
                    <a:pt x="70" y="679"/>
                  </a:lnTo>
                  <a:lnTo>
                    <a:pt x="46" y="636"/>
                  </a:lnTo>
                  <a:lnTo>
                    <a:pt x="27" y="590"/>
                  </a:lnTo>
                  <a:lnTo>
                    <a:pt x="12" y="543"/>
                  </a:lnTo>
                  <a:lnTo>
                    <a:pt x="4" y="493"/>
                  </a:lnTo>
                  <a:lnTo>
                    <a:pt x="0" y="442"/>
                  </a:lnTo>
                  <a:lnTo>
                    <a:pt x="4" y="390"/>
                  </a:lnTo>
                  <a:lnTo>
                    <a:pt x="12" y="340"/>
                  </a:lnTo>
                  <a:lnTo>
                    <a:pt x="27" y="293"/>
                  </a:lnTo>
                  <a:lnTo>
                    <a:pt x="46" y="248"/>
                  </a:lnTo>
                  <a:lnTo>
                    <a:pt x="70" y="205"/>
                  </a:lnTo>
                  <a:lnTo>
                    <a:pt x="97" y="165"/>
                  </a:lnTo>
                  <a:lnTo>
                    <a:pt x="130" y="130"/>
                  </a:lnTo>
                  <a:lnTo>
                    <a:pt x="166" y="97"/>
                  </a:lnTo>
                  <a:lnTo>
                    <a:pt x="206" y="68"/>
                  </a:lnTo>
                  <a:lnTo>
                    <a:pt x="248" y="45"/>
                  </a:lnTo>
                  <a:lnTo>
                    <a:pt x="294" y="25"/>
                  </a:lnTo>
                  <a:lnTo>
                    <a:pt x="341" y="11"/>
                  </a:lnTo>
                  <a:lnTo>
                    <a:pt x="392" y="3"/>
                  </a:lnTo>
                  <a:lnTo>
                    <a:pt x="4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0F82DDBF-C60F-6777-5A02-9423B7597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863" y="2006601"/>
              <a:ext cx="403225" cy="460375"/>
            </a:xfrm>
            <a:custGeom>
              <a:avLst/>
              <a:gdLst>
                <a:gd name="T0" fmla="*/ 1098 w 2541"/>
                <a:gd name="T1" fmla="*/ 8 h 2906"/>
                <a:gd name="T2" fmla="*/ 1133 w 2541"/>
                <a:gd name="T3" fmla="*/ 48 h 2906"/>
                <a:gd name="T4" fmla="*/ 1130 w 2541"/>
                <a:gd name="T5" fmla="*/ 102 h 2906"/>
                <a:gd name="T6" fmla="*/ 1090 w 2541"/>
                <a:gd name="T7" fmla="*/ 136 h 2906"/>
                <a:gd name="T8" fmla="*/ 917 w 2541"/>
                <a:gd name="T9" fmla="*/ 214 h 2906"/>
                <a:gd name="T10" fmla="*/ 736 w 2541"/>
                <a:gd name="T11" fmla="*/ 341 h 2906"/>
                <a:gd name="T12" fmla="*/ 590 w 2541"/>
                <a:gd name="T13" fmla="*/ 501 h 2906"/>
                <a:gd name="T14" fmla="*/ 479 w 2541"/>
                <a:gd name="T15" fmla="*/ 688 h 2906"/>
                <a:gd name="T16" fmla="*/ 409 w 2541"/>
                <a:gd name="T17" fmla="*/ 895 h 2906"/>
                <a:gd name="T18" fmla="*/ 386 w 2541"/>
                <a:gd name="T19" fmla="*/ 1114 h 2906"/>
                <a:gd name="T20" fmla="*/ 378 w 2541"/>
                <a:gd name="T21" fmla="*/ 1330 h 2906"/>
                <a:gd name="T22" fmla="*/ 141 w 2541"/>
                <a:gd name="T23" fmla="*/ 1791 h 2906"/>
                <a:gd name="T24" fmla="*/ 145 w 2541"/>
                <a:gd name="T25" fmla="*/ 1829 h 2906"/>
                <a:gd name="T26" fmla="*/ 188 w 2541"/>
                <a:gd name="T27" fmla="*/ 1851 h 2906"/>
                <a:gd name="T28" fmla="*/ 336 w 2541"/>
                <a:gd name="T29" fmla="*/ 1855 h 2906"/>
                <a:gd name="T30" fmla="*/ 377 w 2541"/>
                <a:gd name="T31" fmla="*/ 1887 h 2906"/>
                <a:gd name="T32" fmla="*/ 386 w 2541"/>
                <a:gd name="T33" fmla="*/ 2330 h 2906"/>
                <a:gd name="T34" fmla="*/ 414 w 2541"/>
                <a:gd name="T35" fmla="*/ 2418 h 2906"/>
                <a:gd name="T36" fmla="*/ 482 w 2541"/>
                <a:gd name="T37" fmla="*/ 2477 h 2906"/>
                <a:gd name="T38" fmla="*/ 856 w 2541"/>
                <a:gd name="T39" fmla="*/ 2445 h 2906"/>
                <a:gd name="T40" fmla="*/ 899 w 2541"/>
                <a:gd name="T41" fmla="*/ 2452 h 2906"/>
                <a:gd name="T42" fmla="*/ 933 w 2541"/>
                <a:gd name="T43" fmla="*/ 2494 h 2906"/>
                <a:gd name="T44" fmla="*/ 2099 w 2541"/>
                <a:gd name="T45" fmla="*/ 2764 h 2906"/>
                <a:gd name="T46" fmla="*/ 2109 w 2541"/>
                <a:gd name="T47" fmla="*/ 1888 h 2906"/>
                <a:gd name="T48" fmla="*/ 2224 w 2541"/>
                <a:gd name="T49" fmla="*/ 1763 h 2906"/>
                <a:gd name="T50" fmla="*/ 2347 w 2541"/>
                <a:gd name="T51" fmla="*/ 1575 h 2906"/>
                <a:gd name="T52" fmla="*/ 2412 w 2541"/>
                <a:gd name="T53" fmla="*/ 1419 h 2906"/>
                <a:gd name="T54" fmla="*/ 2455 w 2541"/>
                <a:gd name="T55" fmla="*/ 1389 h 2906"/>
                <a:gd name="T56" fmla="*/ 2509 w 2541"/>
                <a:gd name="T57" fmla="*/ 1400 h 2906"/>
                <a:gd name="T58" fmla="*/ 2539 w 2541"/>
                <a:gd name="T59" fmla="*/ 1443 h 2906"/>
                <a:gd name="T60" fmla="*/ 2509 w 2541"/>
                <a:gd name="T61" fmla="*/ 1556 h 2906"/>
                <a:gd name="T62" fmla="*/ 2395 w 2541"/>
                <a:gd name="T63" fmla="*/ 1770 h 2906"/>
                <a:gd name="T64" fmla="*/ 2239 w 2541"/>
                <a:gd name="T65" fmla="*/ 1955 h 2906"/>
                <a:gd name="T66" fmla="*/ 2230 w 2541"/>
                <a:gd name="T67" fmla="*/ 2871 h 2906"/>
                <a:gd name="T68" fmla="*/ 2187 w 2541"/>
                <a:gd name="T69" fmla="*/ 2902 h 2906"/>
                <a:gd name="T70" fmla="*/ 847 w 2541"/>
                <a:gd name="T71" fmla="*/ 2902 h 2906"/>
                <a:gd name="T72" fmla="*/ 805 w 2541"/>
                <a:gd name="T73" fmla="*/ 2871 h 2906"/>
                <a:gd name="T74" fmla="*/ 796 w 2541"/>
                <a:gd name="T75" fmla="*/ 2596 h 2906"/>
                <a:gd name="T76" fmla="*/ 551 w 2541"/>
                <a:gd name="T77" fmla="*/ 2631 h 2906"/>
                <a:gd name="T78" fmla="*/ 461 w 2541"/>
                <a:gd name="T79" fmla="*/ 2618 h 2906"/>
                <a:gd name="T80" fmla="*/ 350 w 2541"/>
                <a:gd name="T81" fmla="*/ 2557 h 2906"/>
                <a:gd name="T82" fmla="*/ 274 w 2541"/>
                <a:gd name="T83" fmla="*/ 2455 h 2906"/>
                <a:gd name="T84" fmla="*/ 246 w 2541"/>
                <a:gd name="T85" fmla="*/ 2329 h 2906"/>
                <a:gd name="T86" fmla="*/ 176 w 2541"/>
                <a:gd name="T87" fmla="*/ 1989 h 2906"/>
                <a:gd name="T88" fmla="*/ 87 w 2541"/>
                <a:gd name="T89" fmla="*/ 1961 h 2906"/>
                <a:gd name="T90" fmla="*/ 24 w 2541"/>
                <a:gd name="T91" fmla="*/ 1900 h 2906"/>
                <a:gd name="T92" fmla="*/ 0 w 2541"/>
                <a:gd name="T93" fmla="*/ 1817 h 2906"/>
                <a:gd name="T94" fmla="*/ 16 w 2541"/>
                <a:gd name="T95" fmla="*/ 1724 h 2906"/>
                <a:gd name="T96" fmla="*/ 247 w 2541"/>
                <a:gd name="T97" fmla="*/ 1114 h 2906"/>
                <a:gd name="T98" fmla="*/ 271 w 2541"/>
                <a:gd name="T99" fmla="*/ 878 h 2906"/>
                <a:gd name="T100" fmla="*/ 341 w 2541"/>
                <a:gd name="T101" fmla="*/ 655 h 2906"/>
                <a:gd name="T102" fmla="*/ 453 w 2541"/>
                <a:gd name="T103" fmla="*/ 453 h 2906"/>
                <a:gd name="T104" fmla="*/ 602 w 2541"/>
                <a:gd name="T105" fmla="*/ 274 h 2906"/>
                <a:gd name="T106" fmla="*/ 785 w 2541"/>
                <a:gd name="T107" fmla="*/ 129 h 2906"/>
                <a:gd name="T108" fmla="*/ 983 w 2541"/>
                <a:gd name="T109" fmla="*/ 27 h 2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41" h="2906">
                  <a:moveTo>
                    <a:pt x="1063" y="0"/>
                  </a:moveTo>
                  <a:lnTo>
                    <a:pt x="1082" y="1"/>
                  </a:lnTo>
                  <a:lnTo>
                    <a:pt x="1098" y="8"/>
                  </a:lnTo>
                  <a:lnTo>
                    <a:pt x="1113" y="17"/>
                  </a:lnTo>
                  <a:lnTo>
                    <a:pt x="1125" y="31"/>
                  </a:lnTo>
                  <a:lnTo>
                    <a:pt x="1133" y="48"/>
                  </a:lnTo>
                  <a:lnTo>
                    <a:pt x="1137" y="66"/>
                  </a:lnTo>
                  <a:lnTo>
                    <a:pt x="1135" y="85"/>
                  </a:lnTo>
                  <a:lnTo>
                    <a:pt x="1130" y="102"/>
                  </a:lnTo>
                  <a:lnTo>
                    <a:pt x="1121" y="116"/>
                  </a:lnTo>
                  <a:lnTo>
                    <a:pt x="1107" y="128"/>
                  </a:lnTo>
                  <a:lnTo>
                    <a:pt x="1090" y="136"/>
                  </a:lnTo>
                  <a:lnTo>
                    <a:pt x="1036" y="156"/>
                  </a:lnTo>
                  <a:lnTo>
                    <a:pt x="983" y="180"/>
                  </a:lnTo>
                  <a:lnTo>
                    <a:pt x="917" y="214"/>
                  </a:lnTo>
                  <a:lnTo>
                    <a:pt x="854" y="252"/>
                  </a:lnTo>
                  <a:lnTo>
                    <a:pt x="793" y="295"/>
                  </a:lnTo>
                  <a:lnTo>
                    <a:pt x="736" y="341"/>
                  </a:lnTo>
                  <a:lnTo>
                    <a:pt x="684" y="392"/>
                  </a:lnTo>
                  <a:lnTo>
                    <a:pt x="634" y="444"/>
                  </a:lnTo>
                  <a:lnTo>
                    <a:pt x="590" y="501"/>
                  </a:lnTo>
                  <a:lnTo>
                    <a:pt x="549" y="561"/>
                  </a:lnTo>
                  <a:lnTo>
                    <a:pt x="512" y="624"/>
                  </a:lnTo>
                  <a:lnTo>
                    <a:pt x="479" y="688"/>
                  </a:lnTo>
                  <a:lnTo>
                    <a:pt x="452" y="755"/>
                  </a:lnTo>
                  <a:lnTo>
                    <a:pt x="428" y="824"/>
                  </a:lnTo>
                  <a:lnTo>
                    <a:pt x="409" y="895"/>
                  </a:lnTo>
                  <a:lnTo>
                    <a:pt x="397" y="966"/>
                  </a:lnTo>
                  <a:lnTo>
                    <a:pt x="388" y="1040"/>
                  </a:lnTo>
                  <a:lnTo>
                    <a:pt x="386" y="1114"/>
                  </a:lnTo>
                  <a:lnTo>
                    <a:pt x="386" y="1297"/>
                  </a:lnTo>
                  <a:lnTo>
                    <a:pt x="384" y="1314"/>
                  </a:lnTo>
                  <a:lnTo>
                    <a:pt x="378" y="1330"/>
                  </a:lnTo>
                  <a:lnTo>
                    <a:pt x="154" y="1758"/>
                  </a:lnTo>
                  <a:lnTo>
                    <a:pt x="147" y="1775"/>
                  </a:lnTo>
                  <a:lnTo>
                    <a:pt x="141" y="1791"/>
                  </a:lnTo>
                  <a:lnTo>
                    <a:pt x="139" y="1806"/>
                  </a:lnTo>
                  <a:lnTo>
                    <a:pt x="140" y="1818"/>
                  </a:lnTo>
                  <a:lnTo>
                    <a:pt x="145" y="1829"/>
                  </a:lnTo>
                  <a:lnTo>
                    <a:pt x="154" y="1838"/>
                  </a:lnTo>
                  <a:lnTo>
                    <a:pt x="169" y="1846"/>
                  </a:lnTo>
                  <a:lnTo>
                    <a:pt x="188" y="1851"/>
                  </a:lnTo>
                  <a:lnTo>
                    <a:pt x="211" y="1852"/>
                  </a:lnTo>
                  <a:lnTo>
                    <a:pt x="317" y="1852"/>
                  </a:lnTo>
                  <a:lnTo>
                    <a:pt x="336" y="1855"/>
                  </a:lnTo>
                  <a:lnTo>
                    <a:pt x="352" y="1862"/>
                  </a:lnTo>
                  <a:lnTo>
                    <a:pt x="366" y="1873"/>
                  </a:lnTo>
                  <a:lnTo>
                    <a:pt x="377" y="1887"/>
                  </a:lnTo>
                  <a:lnTo>
                    <a:pt x="384" y="1904"/>
                  </a:lnTo>
                  <a:lnTo>
                    <a:pt x="386" y="1923"/>
                  </a:lnTo>
                  <a:lnTo>
                    <a:pt x="386" y="2330"/>
                  </a:lnTo>
                  <a:lnTo>
                    <a:pt x="389" y="2362"/>
                  </a:lnTo>
                  <a:lnTo>
                    <a:pt x="399" y="2392"/>
                  </a:lnTo>
                  <a:lnTo>
                    <a:pt x="414" y="2418"/>
                  </a:lnTo>
                  <a:lnTo>
                    <a:pt x="433" y="2443"/>
                  </a:lnTo>
                  <a:lnTo>
                    <a:pt x="456" y="2463"/>
                  </a:lnTo>
                  <a:lnTo>
                    <a:pt x="482" y="2477"/>
                  </a:lnTo>
                  <a:lnTo>
                    <a:pt x="512" y="2487"/>
                  </a:lnTo>
                  <a:lnTo>
                    <a:pt x="543" y="2491"/>
                  </a:lnTo>
                  <a:lnTo>
                    <a:pt x="856" y="2445"/>
                  </a:lnTo>
                  <a:lnTo>
                    <a:pt x="870" y="2444"/>
                  </a:lnTo>
                  <a:lnTo>
                    <a:pt x="885" y="2447"/>
                  </a:lnTo>
                  <a:lnTo>
                    <a:pt x="899" y="2452"/>
                  </a:lnTo>
                  <a:lnTo>
                    <a:pt x="912" y="2461"/>
                  </a:lnTo>
                  <a:lnTo>
                    <a:pt x="924" y="2476"/>
                  </a:lnTo>
                  <a:lnTo>
                    <a:pt x="933" y="2494"/>
                  </a:lnTo>
                  <a:lnTo>
                    <a:pt x="936" y="2514"/>
                  </a:lnTo>
                  <a:lnTo>
                    <a:pt x="936" y="2764"/>
                  </a:lnTo>
                  <a:lnTo>
                    <a:pt x="2099" y="2764"/>
                  </a:lnTo>
                  <a:lnTo>
                    <a:pt x="2099" y="1925"/>
                  </a:lnTo>
                  <a:lnTo>
                    <a:pt x="2101" y="1906"/>
                  </a:lnTo>
                  <a:lnTo>
                    <a:pt x="2109" y="1888"/>
                  </a:lnTo>
                  <a:lnTo>
                    <a:pt x="2121" y="1873"/>
                  </a:lnTo>
                  <a:lnTo>
                    <a:pt x="2175" y="1820"/>
                  </a:lnTo>
                  <a:lnTo>
                    <a:pt x="2224" y="1763"/>
                  </a:lnTo>
                  <a:lnTo>
                    <a:pt x="2270" y="1703"/>
                  </a:lnTo>
                  <a:lnTo>
                    <a:pt x="2310" y="1640"/>
                  </a:lnTo>
                  <a:lnTo>
                    <a:pt x="2347" y="1575"/>
                  </a:lnTo>
                  <a:lnTo>
                    <a:pt x="2377" y="1506"/>
                  </a:lnTo>
                  <a:lnTo>
                    <a:pt x="2404" y="1436"/>
                  </a:lnTo>
                  <a:lnTo>
                    <a:pt x="2412" y="1419"/>
                  </a:lnTo>
                  <a:lnTo>
                    <a:pt x="2424" y="1405"/>
                  </a:lnTo>
                  <a:lnTo>
                    <a:pt x="2438" y="1395"/>
                  </a:lnTo>
                  <a:lnTo>
                    <a:pt x="2455" y="1389"/>
                  </a:lnTo>
                  <a:lnTo>
                    <a:pt x="2474" y="1388"/>
                  </a:lnTo>
                  <a:lnTo>
                    <a:pt x="2492" y="1391"/>
                  </a:lnTo>
                  <a:lnTo>
                    <a:pt x="2509" y="1400"/>
                  </a:lnTo>
                  <a:lnTo>
                    <a:pt x="2523" y="1411"/>
                  </a:lnTo>
                  <a:lnTo>
                    <a:pt x="2533" y="1426"/>
                  </a:lnTo>
                  <a:lnTo>
                    <a:pt x="2539" y="1443"/>
                  </a:lnTo>
                  <a:lnTo>
                    <a:pt x="2541" y="1461"/>
                  </a:lnTo>
                  <a:lnTo>
                    <a:pt x="2537" y="1480"/>
                  </a:lnTo>
                  <a:lnTo>
                    <a:pt x="2509" y="1556"/>
                  </a:lnTo>
                  <a:lnTo>
                    <a:pt x="2476" y="1630"/>
                  </a:lnTo>
                  <a:lnTo>
                    <a:pt x="2438" y="1701"/>
                  </a:lnTo>
                  <a:lnTo>
                    <a:pt x="2395" y="1770"/>
                  </a:lnTo>
                  <a:lnTo>
                    <a:pt x="2348" y="1835"/>
                  </a:lnTo>
                  <a:lnTo>
                    <a:pt x="2295" y="1896"/>
                  </a:lnTo>
                  <a:lnTo>
                    <a:pt x="2239" y="1955"/>
                  </a:lnTo>
                  <a:lnTo>
                    <a:pt x="2239" y="2835"/>
                  </a:lnTo>
                  <a:lnTo>
                    <a:pt x="2236" y="2854"/>
                  </a:lnTo>
                  <a:lnTo>
                    <a:pt x="2230" y="2871"/>
                  </a:lnTo>
                  <a:lnTo>
                    <a:pt x="2218" y="2884"/>
                  </a:lnTo>
                  <a:lnTo>
                    <a:pt x="2204" y="2896"/>
                  </a:lnTo>
                  <a:lnTo>
                    <a:pt x="2187" y="2902"/>
                  </a:lnTo>
                  <a:lnTo>
                    <a:pt x="2168" y="2906"/>
                  </a:lnTo>
                  <a:lnTo>
                    <a:pt x="865" y="2906"/>
                  </a:lnTo>
                  <a:lnTo>
                    <a:pt x="847" y="2902"/>
                  </a:lnTo>
                  <a:lnTo>
                    <a:pt x="830" y="2896"/>
                  </a:lnTo>
                  <a:lnTo>
                    <a:pt x="816" y="2884"/>
                  </a:lnTo>
                  <a:lnTo>
                    <a:pt x="805" y="2871"/>
                  </a:lnTo>
                  <a:lnTo>
                    <a:pt x="798" y="2854"/>
                  </a:lnTo>
                  <a:lnTo>
                    <a:pt x="796" y="2835"/>
                  </a:lnTo>
                  <a:lnTo>
                    <a:pt x="796" y="2596"/>
                  </a:lnTo>
                  <a:lnTo>
                    <a:pt x="558" y="2631"/>
                  </a:lnTo>
                  <a:lnTo>
                    <a:pt x="555" y="2631"/>
                  </a:lnTo>
                  <a:lnTo>
                    <a:pt x="551" y="2631"/>
                  </a:lnTo>
                  <a:lnTo>
                    <a:pt x="549" y="2630"/>
                  </a:lnTo>
                  <a:lnTo>
                    <a:pt x="503" y="2627"/>
                  </a:lnTo>
                  <a:lnTo>
                    <a:pt x="461" y="2618"/>
                  </a:lnTo>
                  <a:lnTo>
                    <a:pt x="421" y="2602"/>
                  </a:lnTo>
                  <a:lnTo>
                    <a:pt x="384" y="2582"/>
                  </a:lnTo>
                  <a:lnTo>
                    <a:pt x="350" y="2557"/>
                  </a:lnTo>
                  <a:lnTo>
                    <a:pt x="321" y="2526"/>
                  </a:lnTo>
                  <a:lnTo>
                    <a:pt x="295" y="2493"/>
                  </a:lnTo>
                  <a:lnTo>
                    <a:pt x="274" y="2455"/>
                  </a:lnTo>
                  <a:lnTo>
                    <a:pt x="260" y="2415"/>
                  </a:lnTo>
                  <a:lnTo>
                    <a:pt x="249" y="2373"/>
                  </a:lnTo>
                  <a:lnTo>
                    <a:pt x="246" y="2329"/>
                  </a:lnTo>
                  <a:lnTo>
                    <a:pt x="246" y="1991"/>
                  </a:lnTo>
                  <a:lnTo>
                    <a:pt x="211" y="1991"/>
                  </a:lnTo>
                  <a:lnTo>
                    <a:pt x="176" y="1989"/>
                  </a:lnTo>
                  <a:lnTo>
                    <a:pt x="143" y="1983"/>
                  </a:lnTo>
                  <a:lnTo>
                    <a:pt x="114" y="1973"/>
                  </a:lnTo>
                  <a:lnTo>
                    <a:pt x="87" y="1961"/>
                  </a:lnTo>
                  <a:lnTo>
                    <a:pt x="62" y="1944"/>
                  </a:lnTo>
                  <a:lnTo>
                    <a:pt x="41" y="1924"/>
                  </a:lnTo>
                  <a:lnTo>
                    <a:pt x="24" y="1900"/>
                  </a:lnTo>
                  <a:lnTo>
                    <a:pt x="12" y="1874"/>
                  </a:lnTo>
                  <a:lnTo>
                    <a:pt x="3" y="1846"/>
                  </a:lnTo>
                  <a:lnTo>
                    <a:pt x="0" y="1817"/>
                  </a:lnTo>
                  <a:lnTo>
                    <a:pt x="0" y="1787"/>
                  </a:lnTo>
                  <a:lnTo>
                    <a:pt x="5" y="1756"/>
                  </a:lnTo>
                  <a:lnTo>
                    <a:pt x="16" y="1724"/>
                  </a:lnTo>
                  <a:lnTo>
                    <a:pt x="30" y="1693"/>
                  </a:lnTo>
                  <a:lnTo>
                    <a:pt x="247" y="1279"/>
                  </a:lnTo>
                  <a:lnTo>
                    <a:pt x="247" y="1114"/>
                  </a:lnTo>
                  <a:lnTo>
                    <a:pt x="250" y="1034"/>
                  </a:lnTo>
                  <a:lnTo>
                    <a:pt x="257" y="956"/>
                  </a:lnTo>
                  <a:lnTo>
                    <a:pt x="271" y="878"/>
                  </a:lnTo>
                  <a:lnTo>
                    <a:pt x="289" y="802"/>
                  </a:lnTo>
                  <a:lnTo>
                    <a:pt x="313" y="728"/>
                  </a:lnTo>
                  <a:lnTo>
                    <a:pt x="341" y="655"/>
                  </a:lnTo>
                  <a:lnTo>
                    <a:pt x="374" y="586"/>
                  </a:lnTo>
                  <a:lnTo>
                    <a:pt x="412" y="518"/>
                  </a:lnTo>
                  <a:lnTo>
                    <a:pt x="453" y="453"/>
                  </a:lnTo>
                  <a:lnTo>
                    <a:pt x="498" y="390"/>
                  </a:lnTo>
                  <a:lnTo>
                    <a:pt x="549" y="330"/>
                  </a:lnTo>
                  <a:lnTo>
                    <a:pt x="602" y="274"/>
                  </a:lnTo>
                  <a:lnTo>
                    <a:pt x="659" y="223"/>
                  </a:lnTo>
                  <a:lnTo>
                    <a:pt x="721" y="173"/>
                  </a:lnTo>
                  <a:lnTo>
                    <a:pt x="785" y="129"/>
                  </a:lnTo>
                  <a:lnTo>
                    <a:pt x="854" y="89"/>
                  </a:lnTo>
                  <a:lnTo>
                    <a:pt x="924" y="52"/>
                  </a:lnTo>
                  <a:lnTo>
                    <a:pt x="983" y="27"/>
                  </a:lnTo>
                  <a:lnTo>
                    <a:pt x="1045" y="3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01DE156-D082-1984-AAD6-DA5B68BCC8B3}"/>
              </a:ext>
            </a:extLst>
          </p:cNvPr>
          <p:cNvGrpSpPr/>
          <p:nvPr userDrawn="1"/>
        </p:nvGrpSpPr>
        <p:grpSpPr>
          <a:xfrm>
            <a:off x="2421743" y="2683035"/>
            <a:ext cx="577849" cy="581025"/>
            <a:chOff x="5402263" y="3448050"/>
            <a:chExt cx="577849" cy="581025"/>
          </a:xfrm>
          <a:solidFill>
            <a:schemeClr val="tx1"/>
          </a:solidFill>
        </p:grpSpPr>
        <p:sp>
          <p:nvSpPr>
            <p:cNvPr id="90" name="Freeform 217">
              <a:extLst>
                <a:ext uri="{FF2B5EF4-FFF2-40B4-BE49-F238E27FC236}">
                  <a16:creationId xmlns:a16="http://schemas.microsoft.com/office/drawing/2014/main" id="{2B6593EB-F9CB-C465-1A91-4783D5D0C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2263" y="3636963"/>
              <a:ext cx="77787" cy="28575"/>
            </a:xfrm>
            <a:custGeom>
              <a:avLst/>
              <a:gdLst>
                <a:gd name="T0" fmla="*/ 88 w 494"/>
                <a:gd name="T1" fmla="*/ 0 h 177"/>
                <a:gd name="T2" fmla="*/ 406 w 494"/>
                <a:gd name="T3" fmla="*/ 0 h 177"/>
                <a:gd name="T4" fmla="*/ 429 w 494"/>
                <a:gd name="T5" fmla="*/ 3 h 177"/>
                <a:gd name="T6" fmla="*/ 450 w 494"/>
                <a:gd name="T7" fmla="*/ 12 h 177"/>
                <a:gd name="T8" fmla="*/ 469 w 494"/>
                <a:gd name="T9" fmla="*/ 25 h 177"/>
                <a:gd name="T10" fmla="*/ 482 w 494"/>
                <a:gd name="T11" fmla="*/ 43 h 177"/>
                <a:gd name="T12" fmla="*/ 491 w 494"/>
                <a:gd name="T13" fmla="*/ 65 h 177"/>
                <a:gd name="T14" fmla="*/ 494 w 494"/>
                <a:gd name="T15" fmla="*/ 89 h 177"/>
                <a:gd name="T16" fmla="*/ 491 w 494"/>
                <a:gd name="T17" fmla="*/ 112 h 177"/>
                <a:gd name="T18" fmla="*/ 482 w 494"/>
                <a:gd name="T19" fmla="*/ 133 h 177"/>
                <a:gd name="T20" fmla="*/ 469 w 494"/>
                <a:gd name="T21" fmla="*/ 151 h 177"/>
                <a:gd name="T22" fmla="*/ 450 w 494"/>
                <a:gd name="T23" fmla="*/ 165 h 177"/>
                <a:gd name="T24" fmla="*/ 429 w 494"/>
                <a:gd name="T25" fmla="*/ 174 h 177"/>
                <a:gd name="T26" fmla="*/ 406 w 494"/>
                <a:gd name="T27" fmla="*/ 177 h 177"/>
                <a:gd name="T28" fmla="*/ 88 w 494"/>
                <a:gd name="T29" fmla="*/ 177 h 177"/>
                <a:gd name="T30" fmla="*/ 65 w 494"/>
                <a:gd name="T31" fmla="*/ 174 h 177"/>
                <a:gd name="T32" fmla="*/ 44 w 494"/>
                <a:gd name="T33" fmla="*/ 165 h 177"/>
                <a:gd name="T34" fmla="*/ 25 w 494"/>
                <a:gd name="T35" fmla="*/ 151 h 177"/>
                <a:gd name="T36" fmla="*/ 12 w 494"/>
                <a:gd name="T37" fmla="*/ 133 h 177"/>
                <a:gd name="T38" fmla="*/ 3 w 494"/>
                <a:gd name="T39" fmla="*/ 112 h 177"/>
                <a:gd name="T40" fmla="*/ 0 w 494"/>
                <a:gd name="T41" fmla="*/ 89 h 177"/>
                <a:gd name="T42" fmla="*/ 3 w 494"/>
                <a:gd name="T43" fmla="*/ 65 h 177"/>
                <a:gd name="T44" fmla="*/ 12 w 494"/>
                <a:gd name="T45" fmla="*/ 43 h 177"/>
                <a:gd name="T46" fmla="*/ 25 w 494"/>
                <a:gd name="T47" fmla="*/ 25 h 177"/>
                <a:gd name="T48" fmla="*/ 44 w 494"/>
                <a:gd name="T49" fmla="*/ 12 h 177"/>
                <a:gd name="T50" fmla="*/ 65 w 494"/>
                <a:gd name="T51" fmla="*/ 3 h 177"/>
                <a:gd name="T52" fmla="*/ 88 w 494"/>
                <a:gd name="T5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4" h="177">
                  <a:moveTo>
                    <a:pt x="88" y="0"/>
                  </a:moveTo>
                  <a:lnTo>
                    <a:pt x="406" y="0"/>
                  </a:lnTo>
                  <a:lnTo>
                    <a:pt x="429" y="3"/>
                  </a:lnTo>
                  <a:lnTo>
                    <a:pt x="450" y="12"/>
                  </a:lnTo>
                  <a:lnTo>
                    <a:pt x="469" y="25"/>
                  </a:lnTo>
                  <a:lnTo>
                    <a:pt x="482" y="43"/>
                  </a:lnTo>
                  <a:lnTo>
                    <a:pt x="491" y="65"/>
                  </a:lnTo>
                  <a:lnTo>
                    <a:pt x="494" y="89"/>
                  </a:lnTo>
                  <a:lnTo>
                    <a:pt x="491" y="112"/>
                  </a:lnTo>
                  <a:lnTo>
                    <a:pt x="482" y="133"/>
                  </a:lnTo>
                  <a:lnTo>
                    <a:pt x="469" y="151"/>
                  </a:lnTo>
                  <a:lnTo>
                    <a:pt x="450" y="165"/>
                  </a:lnTo>
                  <a:lnTo>
                    <a:pt x="429" y="174"/>
                  </a:lnTo>
                  <a:lnTo>
                    <a:pt x="406" y="177"/>
                  </a:lnTo>
                  <a:lnTo>
                    <a:pt x="88" y="177"/>
                  </a:lnTo>
                  <a:lnTo>
                    <a:pt x="65" y="174"/>
                  </a:lnTo>
                  <a:lnTo>
                    <a:pt x="44" y="165"/>
                  </a:lnTo>
                  <a:lnTo>
                    <a:pt x="25" y="151"/>
                  </a:lnTo>
                  <a:lnTo>
                    <a:pt x="12" y="133"/>
                  </a:lnTo>
                  <a:lnTo>
                    <a:pt x="3" y="112"/>
                  </a:lnTo>
                  <a:lnTo>
                    <a:pt x="0" y="89"/>
                  </a:lnTo>
                  <a:lnTo>
                    <a:pt x="3" y="65"/>
                  </a:lnTo>
                  <a:lnTo>
                    <a:pt x="12" y="43"/>
                  </a:lnTo>
                  <a:lnTo>
                    <a:pt x="25" y="25"/>
                  </a:lnTo>
                  <a:lnTo>
                    <a:pt x="44" y="12"/>
                  </a:lnTo>
                  <a:lnTo>
                    <a:pt x="65" y="3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18">
              <a:extLst>
                <a:ext uri="{FF2B5EF4-FFF2-40B4-BE49-F238E27FC236}">
                  <a16:creationId xmlns:a16="http://schemas.microsoft.com/office/drawing/2014/main" id="{C3DCF60C-33AA-3A57-9B58-F56894734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2325" y="3636963"/>
              <a:ext cx="77787" cy="28575"/>
            </a:xfrm>
            <a:custGeom>
              <a:avLst/>
              <a:gdLst>
                <a:gd name="T0" fmla="*/ 89 w 494"/>
                <a:gd name="T1" fmla="*/ 0 h 177"/>
                <a:gd name="T2" fmla="*/ 407 w 494"/>
                <a:gd name="T3" fmla="*/ 0 h 177"/>
                <a:gd name="T4" fmla="*/ 430 w 494"/>
                <a:gd name="T5" fmla="*/ 3 h 177"/>
                <a:gd name="T6" fmla="*/ 451 w 494"/>
                <a:gd name="T7" fmla="*/ 12 h 177"/>
                <a:gd name="T8" fmla="*/ 469 w 494"/>
                <a:gd name="T9" fmla="*/ 25 h 177"/>
                <a:gd name="T10" fmla="*/ 482 w 494"/>
                <a:gd name="T11" fmla="*/ 43 h 177"/>
                <a:gd name="T12" fmla="*/ 491 w 494"/>
                <a:gd name="T13" fmla="*/ 65 h 177"/>
                <a:gd name="T14" fmla="*/ 494 w 494"/>
                <a:gd name="T15" fmla="*/ 89 h 177"/>
                <a:gd name="T16" fmla="*/ 491 w 494"/>
                <a:gd name="T17" fmla="*/ 112 h 177"/>
                <a:gd name="T18" fmla="*/ 482 w 494"/>
                <a:gd name="T19" fmla="*/ 133 h 177"/>
                <a:gd name="T20" fmla="*/ 469 w 494"/>
                <a:gd name="T21" fmla="*/ 151 h 177"/>
                <a:gd name="T22" fmla="*/ 451 w 494"/>
                <a:gd name="T23" fmla="*/ 165 h 177"/>
                <a:gd name="T24" fmla="*/ 430 w 494"/>
                <a:gd name="T25" fmla="*/ 174 h 177"/>
                <a:gd name="T26" fmla="*/ 407 w 494"/>
                <a:gd name="T27" fmla="*/ 177 h 177"/>
                <a:gd name="T28" fmla="*/ 89 w 494"/>
                <a:gd name="T29" fmla="*/ 177 h 177"/>
                <a:gd name="T30" fmla="*/ 65 w 494"/>
                <a:gd name="T31" fmla="*/ 174 h 177"/>
                <a:gd name="T32" fmla="*/ 44 w 494"/>
                <a:gd name="T33" fmla="*/ 165 h 177"/>
                <a:gd name="T34" fmla="*/ 27 w 494"/>
                <a:gd name="T35" fmla="*/ 151 h 177"/>
                <a:gd name="T36" fmla="*/ 12 w 494"/>
                <a:gd name="T37" fmla="*/ 133 h 177"/>
                <a:gd name="T38" fmla="*/ 3 w 494"/>
                <a:gd name="T39" fmla="*/ 112 h 177"/>
                <a:gd name="T40" fmla="*/ 0 w 494"/>
                <a:gd name="T41" fmla="*/ 89 h 177"/>
                <a:gd name="T42" fmla="*/ 3 w 494"/>
                <a:gd name="T43" fmla="*/ 65 h 177"/>
                <a:gd name="T44" fmla="*/ 12 w 494"/>
                <a:gd name="T45" fmla="*/ 43 h 177"/>
                <a:gd name="T46" fmla="*/ 27 w 494"/>
                <a:gd name="T47" fmla="*/ 25 h 177"/>
                <a:gd name="T48" fmla="*/ 44 w 494"/>
                <a:gd name="T49" fmla="*/ 12 h 177"/>
                <a:gd name="T50" fmla="*/ 65 w 494"/>
                <a:gd name="T51" fmla="*/ 3 h 177"/>
                <a:gd name="T52" fmla="*/ 89 w 494"/>
                <a:gd name="T5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4" h="177">
                  <a:moveTo>
                    <a:pt x="89" y="0"/>
                  </a:moveTo>
                  <a:lnTo>
                    <a:pt x="407" y="0"/>
                  </a:lnTo>
                  <a:lnTo>
                    <a:pt x="430" y="3"/>
                  </a:lnTo>
                  <a:lnTo>
                    <a:pt x="451" y="12"/>
                  </a:lnTo>
                  <a:lnTo>
                    <a:pt x="469" y="25"/>
                  </a:lnTo>
                  <a:lnTo>
                    <a:pt x="482" y="43"/>
                  </a:lnTo>
                  <a:lnTo>
                    <a:pt x="491" y="65"/>
                  </a:lnTo>
                  <a:lnTo>
                    <a:pt x="494" y="89"/>
                  </a:lnTo>
                  <a:lnTo>
                    <a:pt x="491" y="112"/>
                  </a:lnTo>
                  <a:lnTo>
                    <a:pt x="482" y="133"/>
                  </a:lnTo>
                  <a:lnTo>
                    <a:pt x="469" y="151"/>
                  </a:lnTo>
                  <a:lnTo>
                    <a:pt x="451" y="165"/>
                  </a:lnTo>
                  <a:lnTo>
                    <a:pt x="430" y="174"/>
                  </a:lnTo>
                  <a:lnTo>
                    <a:pt x="407" y="177"/>
                  </a:lnTo>
                  <a:lnTo>
                    <a:pt x="89" y="177"/>
                  </a:lnTo>
                  <a:lnTo>
                    <a:pt x="65" y="174"/>
                  </a:lnTo>
                  <a:lnTo>
                    <a:pt x="44" y="165"/>
                  </a:lnTo>
                  <a:lnTo>
                    <a:pt x="27" y="151"/>
                  </a:lnTo>
                  <a:lnTo>
                    <a:pt x="12" y="133"/>
                  </a:lnTo>
                  <a:lnTo>
                    <a:pt x="3" y="112"/>
                  </a:lnTo>
                  <a:lnTo>
                    <a:pt x="0" y="89"/>
                  </a:lnTo>
                  <a:lnTo>
                    <a:pt x="3" y="65"/>
                  </a:lnTo>
                  <a:lnTo>
                    <a:pt x="12" y="43"/>
                  </a:lnTo>
                  <a:lnTo>
                    <a:pt x="27" y="25"/>
                  </a:lnTo>
                  <a:lnTo>
                    <a:pt x="44" y="12"/>
                  </a:lnTo>
                  <a:lnTo>
                    <a:pt x="65" y="3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19">
              <a:extLst>
                <a:ext uri="{FF2B5EF4-FFF2-40B4-BE49-F238E27FC236}">
                  <a16:creationId xmlns:a16="http://schemas.microsoft.com/office/drawing/2014/main" id="{F4536BAA-7C7F-1367-C705-C88A0D705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175" y="3814763"/>
              <a:ext cx="65087" cy="65088"/>
            </a:xfrm>
            <a:custGeom>
              <a:avLst/>
              <a:gdLst>
                <a:gd name="T0" fmla="*/ 310 w 407"/>
                <a:gd name="T1" fmla="*/ 0 h 408"/>
                <a:gd name="T2" fmla="*/ 329 w 407"/>
                <a:gd name="T3" fmla="*/ 0 h 408"/>
                <a:gd name="T4" fmla="*/ 348 w 407"/>
                <a:gd name="T5" fmla="*/ 3 h 408"/>
                <a:gd name="T6" fmla="*/ 366 w 407"/>
                <a:gd name="T7" fmla="*/ 12 h 408"/>
                <a:gd name="T8" fmla="*/ 382 w 407"/>
                <a:gd name="T9" fmla="*/ 24 h 408"/>
                <a:gd name="T10" fmla="*/ 394 w 407"/>
                <a:gd name="T11" fmla="*/ 41 h 408"/>
                <a:gd name="T12" fmla="*/ 403 w 407"/>
                <a:gd name="T13" fmla="*/ 59 h 408"/>
                <a:gd name="T14" fmla="*/ 407 w 407"/>
                <a:gd name="T15" fmla="*/ 78 h 408"/>
                <a:gd name="T16" fmla="*/ 407 w 407"/>
                <a:gd name="T17" fmla="*/ 98 h 408"/>
                <a:gd name="T18" fmla="*/ 403 w 407"/>
                <a:gd name="T19" fmla="*/ 116 h 408"/>
                <a:gd name="T20" fmla="*/ 394 w 407"/>
                <a:gd name="T21" fmla="*/ 134 h 408"/>
                <a:gd name="T22" fmla="*/ 382 w 407"/>
                <a:gd name="T23" fmla="*/ 150 h 408"/>
                <a:gd name="T24" fmla="*/ 151 w 407"/>
                <a:gd name="T25" fmla="*/ 381 h 408"/>
                <a:gd name="T26" fmla="*/ 137 w 407"/>
                <a:gd name="T27" fmla="*/ 394 h 408"/>
                <a:gd name="T28" fmla="*/ 122 w 407"/>
                <a:gd name="T29" fmla="*/ 401 h 408"/>
                <a:gd name="T30" fmla="*/ 105 w 407"/>
                <a:gd name="T31" fmla="*/ 406 h 408"/>
                <a:gd name="T32" fmla="*/ 89 w 407"/>
                <a:gd name="T33" fmla="*/ 408 h 408"/>
                <a:gd name="T34" fmla="*/ 71 w 407"/>
                <a:gd name="T35" fmla="*/ 406 h 408"/>
                <a:gd name="T36" fmla="*/ 56 w 407"/>
                <a:gd name="T37" fmla="*/ 401 h 408"/>
                <a:gd name="T38" fmla="*/ 40 w 407"/>
                <a:gd name="T39" fmla="*/ 394 h 408"/>
                <a:gd name="T40" fmla="*/ 26 w 407"/>
                <a:gd name="T41" fmla="*/ 381 h 408"/>
                <a:gd name="T42" fmla="*/ 14 w 407"/>
                <a:gd name="T43" fmla="*/ 366 h 408"/>
                <a:gd name="T44" fmla="*/ 5 w 407"/>
                <a:gd name="T45" fmla="*/ 348 h 408"/>
                <a:gd name="T46" fmla="*/ 0 w 407"/>
                <a:gd name="T47" fmla="*/ 329 h 408"/>
                <a:gd name="T48" fmla="*/ 0 w 407"/>
                <a:gd name="T49" fmla="*/ 309 h 408"/>
                <a:gd name="T50" fmla="*/ 5 w 407"/>
                <a:gd name="T51" fmla="*/ 290 h 408"/>
                <a:gd name="T52" fmla="*/ 14 w 407"/>
                <a:gd name="T53" fmla="*/ 273 h 408"/>
                <a:gd name="T54" fmla="*/ 26 w 407"/>
                <a:gd name="T55" fmla="*/ 256 h 408"/>
                <a:gd name="T56" fmla="*/ 257 w 407"/>
                <a:gd name="T57" fmla="*/ 24 h 408"/>
                <a:gd name="T58" fmla="*/ 273 w 407"/>
                <a:gd name="T59" fmla="*/ 12 h 408"/>
                <a:gd name="T60" fmla="*/ 291 w 407"/>
                <a:gd name="T61" fmla="*/ 3 h 408"/>
                <a:gd name="T62" fmla="*/ 310 w 407"/>
                <a:gd name="T6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7" h="408">
                  <a:moveTo>
                    <a:pt x="310" y="0"/>
                  </a:moveTo>
                  <a:lnTo>
                    <a:pt x="329" y="0"/>
                  </a:lnTo>
                  <a:lnTo>
                    <a:pt x="348" y="3"/>
                  </a:lnTo>
                  <a:lnTo>
                    <a:pt x="366" y="12"/>
                  </a:lnTo>
                  <a:lnTo>
                    <a:pt x="382" y="24"/>
                  </a:lnTo>
                  <a:lnTo>
                    <a:pt x="394" y="41"/>
                  </a:lnTo>
                  <a:lnTo>
                    <a:pt x="403" y="59"/>
                  </a:lnTo>
                  <a:lnTo>
                    <a:pt x="407" y="78"/>
                  </a:lnTo>
                  <a:lnTo>
                    <a:pt x="407" y="98"/>
                  </a:lnTo>
                  <a:lnTo>
                    <a:pt x="403" y="116"/>
                  </a:lnTo>
                  <a:lnTo>
                    <a:pt x="394" y="134"/>
                  </a:lnTo>
                  <a:lnTo>
                    <a:pt x="382" y="150"/>
                  </a:lnTo>
                  <a:lnTo>
                    <a:pt x="151" y="381"/>
                  </a:lnTo>
                  <a:lnTo>
                    <a:pt x="137" y="394"/>
                  </a:lnTo>
                  <a:lnTo>
                    <a:pt x="122" y="401"/>
                  </a:lnTo>
                  <a:lnTo>
                    <a:pt x="105" y="406"/>
                  </a:lnTo>
                  <a:lnTo>
                    <a:pt x="89" y="408"/>
                  </a:lnTo>
                  <a:lnTo>
                    <a:pt x="71" y="406"/>
                  </a:lnTo>
                  <a:lnTo>
                    <a:pt x="56" y="401"/>
                  </a:lnTo>
                  <a:lnTo>
                    <a:pt x="40" y="394"/>
                  </a:lnTo>
                  <a:lnTo>
                    <a:pt x="26" y="381"/>
                  </a:lnTo>
                  <a:lnTo>
                    <a:pt x="14" y="366"/>
                  </a:lnTo>
                  <a:lnTo>
                    <a:pt x="5" y="348"/>
                  </a:lnTo>
                  <a:lnTo>
                    <a:pt x="0" y="329"/>
                  </a:lnTo>
                  <a:lnTo>
                    <a:pt x="0" y="309"/>
                  </a:lnTo>
                  <a:lnTo>
                    <a:pt x="5" y="290"/>
                  </a:lnTo>
                  <a:lnTo>
                    <a:pt x="14" y="273"/>
                  </a:lnTo>
                  <a:lnTo>
                    <a:pt x="26" y="256"/>
                  </a:lnTo>
                  <a:lnTo>
                    <a:pt x="257" y="24"/>
                  </a:lnTo>
                  <a:lnTo>
                    <a:pt x="273" y="12"/>
                  </a:lnTo>
                  <a:lnTo>
                    <a:pt x="291" y="3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20">
              <a:extLst>
                <a:ext uri="{FF2B5EF4-FFF2-40B4-BE49-F238E27FC236}">
                  <a16:creationId xmlns:a16="http://schemas.microsoft.com/office/drawing/2014/main" id="{D68CB16D-3458-12AF-19E3-F9E49020A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300" y="3448050"/>
              <a:ext cx="63500" cy="63500"/>
            </a:xfrm>
            <a:custGeom>
              <a:avLst/>
              <a:gdLst>
                <a:gd name="T0" fmla="*/ 303 w 401"/>
                <a:gd name="T1" fmla="*/ 0 h 403"/>
                <a:gd name="T2" fmla="*/ 322 w 401"/>
                <a:gd name="T3" fmla="*/ 0 h 403"/>
                <a:gd name="T4" fmla="*/ 341 w 401"/>
                <a:gd name="T5" fmla="*/ 4 h 403"/>
                <a:gd name="T6" fmla="*/ 360 w 401"/>
                <a:gd name="T7" fmla="*/ 13 h 403"/>
                <a:gd name="T8" fmla="*/ 375 w 401"/>
                <a:gd name="T9" fmla="*/ 26 h 403"/>
                <a:gd name="T10" fmla="*/ 387 w 401"/>
                <a:gd name="T11" fmla="*/ 42 h 403"/>
                <a:gd name="T12" fmla="*/ 396 w 401"/>
                <a:gd name="T13" fmla="*/ 60 h 403"/>
                <a:gd name="T14" fmla="*/ 401 w 401"/>
                <a:gd name="T15" fmla="*/ 79 h 403"/>
                <a:gd name="T16" fmla="*/ 401 w 401"/>
                <a:gd name="T17" fmla="*/ 99 h 403"/>
                <a:gd name="T18" fmla="*/ 396 w 401"/>
                <a:gd name="T19" fmla="*/ 118 h 403"/>
                <a:gd name="T20" fmla="*/ 387 w 401"/>
                <a:gd name="T21" fmla="*/ 135 h 403"/>
                <a:gd name="T22" fmla="*/ 375 w 401"/>
                <a:gd name="T23" fmla="*/ 151 h 403"/>
                <a:gd name="T24" fmla="*/ 151 w 401"/>
                <a:gd name="T25" fmla="*/ 377 h 403"/>
                <a:gd name="T26" fmla="*/ 136 w 401"/>
                <a:gd name="T27" fmla="*/ 388 h 403"/>
                <a:gd name="T28" fmla="*/ 121 w 401"/>
                <a:gd name="T29" fmla="*/ 396 h 403"/>
                <a:gd name="T30" fmla="*/ 105 w 401"/>
                <a:gd name="T31" fmla="*/ 400 h 403"/>
                <a:gd name="T32" fmla="*/ 88 w 401"/>
                <a:gd name="T33" fmla="*/ 403 h 403"/>
                <a:gd name="T34" fmla="*/ 71 w 401"/>
                <a:gd name="T35" fmla="*/ 400 h 403"/>
                <a:gd name="T36" fmla="*/ 55 w 401"/>
                <a:gd name="T37" fmla="*/ 396 h 403"/>
                <a:gd name="T38" fmla="*/ 39 w 401"/>
                <a:gd name="T39" fmla="*/ 388 h 403"/>
                <a:gd name="T40" fmla="*/ 26 w 401"/>
                <a:gd name="T41" fmla="*/ 377 h 403"/>
                <a:gd name="T42" fmla="*/ 13 w 401"/>
                <a:gd name="T43" fmla="*/ 360 h 403"/>
                <a:gd name="T44" fmla="*/ 5 w 401"/>
                <a:gd name="T45" fmla="*/ 343 h 403"/>
                <a:gd name="T46" fmla="*/ 0 w 401"/>
                <a:gd name="T47" fmla="*/ 324 h 403"/>
                <a:gd name="T48" fmla="*/ 0 w 401"/>
                <a:gd name="T49" fmla="*/ 304 h 403"/>
                <a:gd name="T50" fmla="*/ 5 w 401"/>
                <a:gd name="T51" fmla="*/ 285 h 403"/>
                <a:gd name="T52" fmla="*/ 13 w 401"/>
                <a:gd name="T53" fmla="*/ 267 h 403"/>
                <a:gd name="T54" fmla="*/ 26 w 401"/>
                <a:gd name="T55" fmla="*/ 252 h 403"/>
                <a:gd name="T56" fmla="*/ 250 w 401"/>
                <a:gd name="T57" fmla="*/ 26 h 403"/>
                <a:gd name="T58" fmla="*/ 267 w 401"/>
                <a:gd name="T59" fmla="*/ 13 h 403"/>
                <a:gd name="T60" fmla="*/ 285 w 401"/>
                <a:gd name="T61" fmla="*/ 4 h 403"/>
                <a:gd name="T62" fmla="*/ 303 w 401"/>
                <a:gd name="T63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" h="403">
                  <a:moveTo>
                    <a:pt x="303" y="0"/>
                  </a:moveTo>
                  <a:lnTo>
                    <a:pt x="322" y="0"/>
                  </a:lnTo>
                  <a:lnTo>
                    <a:pt x="341" y="4"/>
                  </a:lnTo>
                  <a:lnTo>
                    <a:pt x="360" y="13"/>
                  </a:lnTo>
                  <a:lnTo>
                    <a:pt x="375" y="26"/>
                  </a:lnTo>
                  <a:lnTo>
                    <a:pt x="387" y="42"/>
                  </a:lnTo>
                  <a:lnTo>
                    <a:pt x="396" y="60"/>
                  </a:lnTo>
                  <a:lnTo>
                    <a:pt x="401" y="79"/>
                  </a:lnTo>
                  <a:lnTo>
                    <a:pt x="401" y="99"/>
                  </a:lnTo>
                  <a:lnTo>
                    <a:pt x="396" y="118"/>
                  </a:lnTo>
                  <a:lnTo>
                    <a:pt x="387" y="135"/>
                  </a:lnTo>
                  <a:lnTo>
                    <a:pt x="375" y="151"/>
                  </a:lnTo>
                  <a:lnTo>
                    <a:pt x="151" y="377"/>
                  </a:lnTo>
                  <a:lnTo>
                    <a:pt x="136" y="388"/>
                  </a:lnTo>
                  <a:lnTo>
                    <a:pt x="121" y="396"/>
                  </a:lnTo>
                  <a:lnTo>
                    <a:pt x="105" y="400"/>
                  </a:lnTo>
                  <a:lnTo>
                    <a:pt x="88" y="403"/>
                  </a:lnTo>
                  <a:lnTo>
                    <a:pt x="71" y="400"/>
                  </a:lnTo>
                  <a:lnTo>
                    <a:pt x="55" y="396"/>
                  </a:lnTo>
                  <a:lnTo>
                    <a:pt x="39" y="388"/>
                  </a:lnTo>
                  <a:lnTo>
                    <a:pt x="26" y="377"/>
                  </a:lnTo>
                  <a:lnTo>
                    <a:pt x="13" y="360"/>
                  </a:lnTo>
                  <a:lnTo>
                    <a:pt x="5" y="343"/>
                  </a:lnTo>
                  <a:lnTo>
                    <a:pt x="0" y="324"/>
                  </a:lnTo>
                  <a:lnTo>
                    <a:pt x="0" y="304"/>
                  </a:lnTo>
                  <a:lnTo>
                    <a:pt x="5" y="285"/>
                  </a:lnTo>
                  <a:lnTo>
                    <a:pt x="13" y="267"/>
                  </a:lnTo>
                  <a:lnTo>
                    <a:pt x="26" y="252"/>
                  </a:lnTo>
                  <a:lnTo>
                    <a:pt x="250" y="26"/>
                  </a:lnTo>
                  <a:lnTo>
                    <a:pt x="267" y="13"/>
                  </a:lnTo>
                  <a:lnTo>
                    <a:pt x="285" y="4"/>
                  </a:lnTo>
                  <a:lnTo>
                    <a:pt x="3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21">
              <a:extLst>
                <a:ext uri="{FF2B5EF4-FFF2-40B4-BE49-F238E27FC236}">
                  <a16:creationId xmlns:a16="http://schemas.microsoft.com/office/drawing/2014/main" id="{939E7A5D-147D-14F5-A4B2-0F5C9102D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9575" y="3448050"/>
              <a:ext cx="63500" cy="63500"/>
            </a:xfrm>
            <a:custGeom>
              <a:avLst/>
              <a:gdLst>
                <a:gd name="T0" fmla="*/ 97 w 400"/>
                <a:gd name="T1" fmla="*/ 0 h 402"/>
                <a:gd name="T2" fmla="*/ 117 w 400"/>
                <a:gd name="T3" fmla="*/ 3 h 402"/>
                <a:gd name="T4" fmla="*/ 135 w 400"/>
                <a:gd name="T5" fmla="*/ 12 h 402"/>
                <a:gd name="T6" fmla="*/ 150 w 400"/>
                <a:gd name="T7" fmla="*/ 25 h 402"/>
                <a:gd name="T8" fmla="*/ 375 w 400"/>
                <a:gd name="T9" fmla="*/ 251 h 402"/>
                <a:gd name="T10" fmla="*/ 388 w 400"/>
                <a:gd name="T11" fmla="*/ 266 h 402"/>
                <a:gd name="T12" fmla="*/ 396 w 400"/>
                <a:gd name="T13" fmla="*/ 284 h 402"/>
                <a:gd name="T14" fmla="*/ 400 w 400"/>
                <a:gd name="T15" fmla="*/ 303 h 402"/>
                <a:gd name="T16" fmla="*/ 400 w 400"/>
                <a:gd name="T17" fmla="*/ 323 h 402"/>
                <a:gd name="T18" fmla="*/ 396 w 400"/>
                <a:gd name="T19" fmla="*/ 342 h 402"/>
                <a:gd name="T20" fmla="*/ 388 w 400"/>
                <a:gd name="T21" fmla="*/ 359 h 402"/>
                <a:gd name="T22" fmla="*/ 375 w 400"/>
                <a:gd name="T23" fmla="*/ 375 h 402"/>
                <a:gd name="T24" fmla="*/ 361 w 400"/>
                <a:gd name="T25" fmla="*/ 387 h 402"/>
                <a:gd name="T26" fmla="*/ 346 w 400"/>
                <a:gd name="T27" fmla="*/ 395 h 402"/>
                <a:gd name="T28" fmla="*/ 329 w 400"/>
                <a:gd name="T29" fmla="*/ 399 h 402"/>
                <a:gd name="T30" fmla="*/ 313 w 400"/>
                <a:gd name="T31" fmla="*/ 402 h 402"/>
                <a:gd name="T32" fmla="*/ 296 w 400"/>
                <a:gd name="T33" fmla="*/ 399 h 402"/>
                <a:gd name="T34" fmla="*/ 280 w 400"/>
                <a:gd name="T35" fmla="*/ 395 h 402"/>
                <a:gd name="T36" fmla="*/ 264 w 400"/>
                <a:gd name="T37" fmla="*/ 387 h 402"/>
                <a:gd name="T38" fmla="*/ 250 w 400"/>
                <a:gd name="T39" fmla="*/ 375 h 402"/>
                <a:gd name="T40" fmla="*/ 25 w 400"/>
                <a:gd name="T41" fmla="*/ 150 h 402"/>
                <a:gd name="T42" fmla="*/ 13 w 400"/>
                <a:gd name="T43" fmla="*/ 134 h 402"/>
                <a:gd name="T44" fmla="*/ 4 w 400"/>
                <a:gd name="T45" fmla="*/ 117 h 402"/>
                <a:gd name="T46" fmla="*/ 0 w 400"/>
                <a:gd name="T47" fmla="*/ 98 h 402"/>
                <a:gd name="T48" fmla="*/ 0 w 400"/>
                <a:gd name="T49" fmla="*/ 78 h 402"/>
                <a:gd name="T50" fmla="*/ 4 w 400"/>
                <a:gd name="T51" fmla="*/ 59 h 402"/>
                <a:gd name="T52" fmla="*/ 13 w 400"/>
                <a:gd name="T53" fmla="*/ 41 h 402"/>
                <a:gd name="T54" fmla="*/ 25 w 400"/>
                <a:gd name="T55" fmla="*/ 25 h 402"/>
                <a:gd name="T56" fmla="*/ 42 w 400"/>
                <a:gd name="T57" fmla="*/ 12 h 402"/>
                <a:gd name="T58" fmla="*/ 59 w 400"/>
                <a:gd name="T59" fmla="*/ 3 h 402"/>
                <a:gd name="T60" fmla="*/ 78 w 400"/>
                <a:gd name="T61" fmla="*/ 0 h 402"/>
                <a:gd name="T62" fmla="*/ 97 w 400"/>
                <a:gd name="T63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2">
                  <a:moveTo>
                    <a:pt x="97" y="0"/>
                  </a:moveTo>
                  <a:lnTo>
                    <a:pt x="117" y="3"/>
                  </a:lnTo>
                  <a:lnTo>
                    <a:pt x="135" y="12"/>
                  </a:lnTo>
                  <a:lnTo>
                    <a:pt x="150" y="25"/>
                  </a:lnTo>
                  <a:lnTo>
                    <a:pt x="375" y="251"/>
                  </a:lnTo>
                  <a:lnTo>
                    <a:pt x="388" y="266"/>
                  </a:lnTo>
                  <a:lnTo>
                    <a:pt x="396" y="284"/>
                  </a:lnTo>
                  <a:lnTo>
                    <a:pt x="400" y="303"/>
                  </a:lnTo>
                  <a:lnTo>
                    <a:pt x="400" y="323"/>
                  </a:lnTo>
                  <a:lnTo>
                    <a:pt x="396" y="342"/>
                  </a:lnTo>
                  <a:lnTo>
                    <a:pt x="388" y="359"/>
                  </a:lnTo>
                  <a:lnTo>
                    <a:pt x="375" y="375"/>
                  </a:lnTo>
                  <a:lnTo>
                    <a:pt x="361" y="387"/>
                  </a:lnTo>
                  <a:lnTo>
                    <a:pt x="346" y="395"/>
                  </a:lnTo>
                  <a:lnTo>
                    <a:pt x="329" y="399"/>
                  </a:lnTo>
                  <a:lnTo>
                    <a:pt x="313" y="402"/>
                  </a:lnTo>
                  <a:lnTo>
                    <a:pt x="296" y="399"/>
                  </a:lnTo>
                  <a:lnTo>
                    <a:pt x="280" y="395"/>
                  </a:lnTo>
                  <a:lnTo>
                    <a:pt x="264" y="387"/>
                  </a:lnTo>
                  <a:lnTo>
                    <a:pt x="250" y="375"/>
                  </a:lnTo>
                  <a:lnTo>
                    <a:pt x="25" y="150"/>
                  </a:lnTo>
                  <a:lnTo>
                    <a:pt x="13" y="134"/>
                  </a:lnTo>
                  <a:lnTo>
                    <a:pt x="4" y="117"/>
                  </a:lnTo>
                  <a:lnTo>
                    <a:pt x="0" y="98"/>
                  </a:lnTo>
                  <a:lnTo>
                    <a:pt x="0" y="78"/>
                  </a:lnTo>
                  <a:lnTo>
                    <a:pt x="4" y="59"/>
                  </a:lnTo>
                  <a:lnTo>
                    <a:pt x="13" y="41"/>
                  </a:lnTo>
                  <a:lnTo>
                    <a:pt x="25" y="25"/>
                  </a:lnTo>
                  <a:lnTo>
                    <a:pt x="42" y="12"/>
                  </a:lnTo>
                  <a:lnTo>
                    <a:pt x="59" y="3"/>
                  </a:lnTo>
                  <a:lnTo>
                    <a:pt x="78" y="0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22">
              <a:extLst>
                <a:ext uri="{FF2B5EF4-FFF2-40B4-BE49-F238E27FC236}">
                  <a16:creationId xmlns:a16="http://schemas.microsoft.com/office/drawing/2014/main" id="{B6CA1366-9CE2-2494-CB74-797255845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700" y="3814763"/>
              <a:ext cx="65087" cy="65088"/>
            </a:xfrm>
            <a:custGeom>
              <a:avLst/>
              <a:gdLst>
                <a:gd name="T0" fmla="*/ 98 w 406"/>
                <a:gd name="T1" fmla="*/ 0 h 408"/>
                <a:gd name="T2" fmla="*/ 116 w 406"/>
                <a:gd name="T3" fmla="*/ 4 h 408"/>
                <a:gd name="T4" fmla="*/ 135 w 406"/>
                <a:gd name="T5" fmla="*/ 13 h 408"/>
                <a:gd name="T6" fmla="*/ 151 w 406"/>
                <a:gd name="T7" fmla="*/ 25 h 408"/>
                <a:gd name="T8" fmla="*/ 381 w 406"/>
                <a:gd name="T9" fmla="*/ 256 h 408"/>
                <a:gd name="T10" fmla="*/ 394 w 406"/>
                <a:gd name="T11" fmla="*/ 273 h 408"/>
                <a:gd name="T12" fmla="*/ 402 w 406"/>
                <a:gd name="T13" fmla="*/ 290 h 408"/>
                <a:gd name="T14" fmla="*/ 406 w 406"/>
                <a:gd name="T15" fmla="*/ 309 h 408"/>
                <a:gd name="T16" fmla="*/ 406 w 406"/>
                <a:gd name="T17" fmla="*/ 329 h 408"/>
                <a:gd name="T18" fmla="*/ 402 w 406"/>
                <a:gd name="T19" fmla="*/ 348 h 408"/>
                <a:gd name="T20" fmla="*/ 394 w 406"/>
                <a:gd name="T21" fmla="*/ 366 h 408"/>
                <a:gd name="T22" fmla="*/ 381 w 406"/>
                <a:gd name="T23" fmla="*/ 381 h 408"/>
                <a:gd name="T24" fmla="*/ 368 w 406"/>
                <a:gd name="T25" fmla="*/ 394 h 408"/>
                <a:gd name="T26" fmla="*/ 352 w 406"/>
                <a:gd name="T27" fmla="*/ 401 h 408"/>
                <a:gd name="T28" fmla="*/ 335 w 406"/>
                <a:gd name="T29" fmla="*/ 406 h 408"/>
                <a:gd name="T30" fmla="*/ 319 w 406"/>
                <a:gd name="T31" fmla="*/ 408 h 408"/>
                <a:gd name="T32" fmla="*/ 301 w 406"/>
                <a:gd name="T33" fmla="*/ 406 h 408"/>
                <a:gd name="T34" fmla="*/ 286 w 406"/>
                <a:gd name="T35" fmla="*/ 401 h 408"/>
                <a:gd name="T36" fmla="*/ 270 w 406"/>
                <a:gd name="T37" fmla="*/ 394 h 408"/>
                <a:gd name="T38" fmla="*/ 256 w 406"/>
                <a:gd name="T39" fmla="*/ 381 h 408"/>
                <a:gd name="T40" fmla="*/ 26 w 406"/>
                <a:gd name="T41" fmla="*/ 151 h 408"/>
                <a:gd name="T42" fmla="*/ 14 w 406"/>
                <a:gd name="T43" fmla="*/ 135 h 408"/>
                <a:gd name="T44" fmla="*/ 5 w 406"/>
                <a:gd name="T45" fmla="*/ 117 h 408"/>
                <a:gd name="T46" fmla="*/ 0 w 406"/>
                <a:gd name="T47" fmla="*/ 98 h 408"/>
                <a:gd name="T48" fmla="*/ 0 w 406"/>
                <a:gd name="T49" fmla="*/ 79 h 408"/>
                <a:gd name="T50" fmla="*/ 5 w 406"/>
                <a:gd name="T51" fmla="*/ 60 h 408"/>
                <a:gd name="T52" fmla="*/ 14 w 406"/>
                <a:gd name="T53" fmla="*/ 42 h 408"/>
                <a:gd name="T54" fmla="*/ 26 w 406"/>
                <a:gd name="T55" fmla="*/ 25 h 408"/>
                <a:gd name="T56" fmla="*/ 42 w 406"/>
                <a:gd name="T57" fmla="*/ 13 h 408"/>
                <a:gd name="T58" fmla="*/ 60 w 406"/>
                <a:gd name="T59" fmla="*/ 4 h 408"/>
                <a:gd name="T60" fmla="*/ 79 w 406"/>
                <a:gd name="T61" fmla="*/ 0 h 408"/>
                <a:gd name="T62" fmla="*/ 98 w 406"/>
                <a:gd name="T6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6" h="408">
                  <a:moveTo>
                    <a:pt x="98" y="0"/>
                  </a:moveTo>
                  <a:lnTo>
                    <a:pt x="116" y="4"/>
                  </a:lnTo>
                  <a:lnTo>
                    <a:pt x="135" y="13"/>
                  </a:lnTo>
                  <a:lnTo>
                    <a:pt x="151" y="25"/>
                  </a:lnTo>
                  <a:lnTo>
                    <a:pt x="381" y="256"/>
                  </a:lnTo>
                  <a:lnTo>
                    <a:pt x="394" y="273"/>
                  </a:lnTo>
                  <a:lnTo>
                    <a:pt x="402" y="290"/>
                  </a:lnTo>
                  <a:lnTo>
                    <a:pt x="406" y="309"/>
                  </a:lnTo>
                  <a:lnTo>
                    <a:pt x="406" y="329"/>
                  </a:lnTo>
                  <a:lnTo>
                    <a:pt x="402" y="348"/>
                  </a:lnTo>
                  <a:lnTo>
                    <a:pt x="394" y="366"/>
                  </a:lnTo>
                  <a:lnTo>
                    <a:pt x="381" y="381"/>
                  </a:lnTo>
                  <a:lnTo>
                    <a:pt x="368" y="394"/>
                  </a:lnTo>
                  <a:lnTo>
                    <a:pt x="352" y="401"/>
                  </a:lnTo>
                  <a:lnTo>
                    <a:pt x="335" y="406"/>
                  </a:lnTo>
                  <a:lnTo>
                    <a:pt x="319" y="408"/>
                  </a:lnTo>
                  <a:lnTo>
                    <a:pt x="301" y="406"/>
                  </a:lnTo>
                  <a:lnTo>
                    <a:pt x="286" y="401"/>
                  </a:lnTo>
                  <a:lnTo>
                    <a:pt x="270" y="394"/>
                  </a:lnTo>
                  <a:lnTo>
                    <a:pt x="256" y="381"/>
                  </a:lnTo>
                  <a:lnTo>
                    <a:pt x="26" y="151"/>
                  </a:lnTo>
                  <a:lnTo>
                    <a:pt x="14" y="135"/>
                  </a:lnTo>
                  <a:lnTo>
                    <a:pt x="5" y="117"/>
                  </a:lnTo>
                  <a:lnTo>
                    <a:pt x="0" y="98"/>
                  </a:lnTo>
                  <a:lnTo>
                    <a:pt x="0" y="79"/>
                  </a:lnTo>
                  <a:lnTo>
                    <a:pt x="5" y="60"/>
                  </a:lnTo>
                  <a:lnTo>
                    <a:pt x="14" y="42"/>
                  </a:lnTo>
                  <a:lnTo>
                    <a:pt x="26" y="25"/>
                  </a:lnTo>
                  <a:lnTo>
                    <a:pt x="42" y="13"/>
                  </a:lnTo>
                  <a:lnTo>
                    <a:pt x="60" y="4"/>
                  </a:lnTo>
                  <a:lnTo>
                    <a:pt x="79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23">
              <a:extLst>
                <a:ext uri="{FF2B5EF4-FFF2-40B4-BE49-F238E27FC236}">
                  <a16:creationId xmlns:a16="http://schemas.microsoft.com/office/drawing/2014/main" id="{125CB717-DB11-E5F8-E90C-F13FC49812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6563" y="3486150"/>
              <a:ext cx="350837" cy="542925"/>
            </a:xfrm>
            <a:custGeom>
              <a:avLst/>
              <a:gdLst>
                <a:gd name="T0" fmla="*/ 1130 w 2214"/>
                <a:gd name="T1" fmla="*/ 2952 h 3419"/>
                <a:gd name="T2" fmla="*/ 1192 w 2214"/>
                <a:gd name="T3" fmla="*/ 3014 h 3419"/>
                <a:gd name="T4" fmla="*/ 1169 w 2214"/>
                <a:gd name="T5" fmla="*/ 3101 h 3419"/>
                <a:gd name="T6" fmla="*/ 685 w 2214"/>
                <a:gd name="T7" fmla="*/ 3126 h 3419"/>
                <a:gd name="T8" fmla="*/ 1527 w 2214"/>
                <a:gd name="T9" fmla="*/ 2833 h 3419"/>
                <a:gd name="T10" fmla="*/ 988 w 2214"/>
                <a:gd name="T11" fmla="*/ 1606 h 3419"/>
                <a:gd name="T12" fmla="*/ 1222 w 2214"/>
                <a:gd name="T13" fmla="*/ 1621 h 3419"/>
                <a:gd name="T14" fmla="*/ 865 w 2214"/>
                <a:gd name="T15" fmla="*/ 1337 h 3419"/>
                <a:gd name="T16" fmla="*/ 883 w 2214"/>
                <a:gd name="T17" fmla="*/ 205 h 3419"/>
                <a:gd name="T18" fmla="*/ 617 w 2214"/>
                <a:gd name="T19" fmla="*/ 325 h 3419"/>
                <a:gd name="T20" fmla="*/ 400 w 2214"/>
                <a:gd name="T21" fmla="*/ 521 h 3419"/>
                <a:gd name="T22" fmla="*/ 248 w 2214"/>
                <a:gd name="T23" fmla="*/ 778 h 3419"/>
                <a:gd name="T24" fmla="*/ 179 w 2214"/>
                <a:gd name="T25" fmla="*/ 1080 h 3419"/>
                <a:gd name="T26" fmla="*/ 201 w 2214"/>
                <a:gd name="T27" fmla="*/ 1399 h 3419"/>
                <a:gd name="T28" fmla="*/ 307 w 2214"/>
                <a:gd name="T29" fmla="*/ 1718 h 3419"/>
                <a:gd name="T30" fmla="*/ 485 w 2214"/>
                <a:gd name="T31" fmla="*/ 2013 h 3419"/>
                <a:gd name="T32" fmla="*/ 630 w 2214"/>
                <a:gd name="T33" fmla="*/ 2328 h 3419"/>
                <a:gd name="T34" fmla="*/ 685 w 2214"/>
                <a:gd name="T35" fmla="*/ 2656 h 3419"/>
                <a:gd name="T36" fmla="*/ 639 w 2214"/>
                <a:gd name="T37" fmla="*/ 1265 h 3419"/>
                <a:gd name="T38" fmla="*/ 665 w 2214"/>
                <a:gd name="T39" fmla="*/ 1184 h 3419"/>
                <a:gd name="T40" fmla="*/ 1487 w 2214"/>
                <a:gd name="T41" fmla="*/ 1160 h 3419"/>
                <a:gd name="T42" fmla="*/ 1561 w 2214"/>
                <a:gd name="T43" fmla="*/ 1201 h 3419"/>
                <a:gd name="T44" fmla="*/ 1567 w 2214"/>
                <a:gd name="T45" fmla="*/ 1286 h 3419"/>
                <a:gd name="T46" fmla="*/ 1533 w 2214"/>
                <a:gd name="T47" fmla="*/ 2573 h 3419"/>
                <a:gd name="T48" fmla="*/ 1611 w 2214"/>
                <a:gd name="T49" fmla="*/ 2247 h 3419"/>
                <a:gd name="T50" fmla="*/ 1778 w 2214"/>
                <a:gd name="T51" fmla="*/ 1937 h 3419"/>
                <a:gd name="T52" fmla="*/ 1940 w 2214"/>
                <a:gd name="T53" fmla="*/ 1640 h 3419"/>
                <a:gd name="T54" fmla="*/ 2026 w 2214"/>
                <a:gd name="T55" fmla="*/ 1318 h 3419"/>
                <a:gd name="T56" fmla="*/ 2025 w 2214"/>
                <a:gd name="T57" fmla="*/ 1001 h 3419"/>
                <a:gd name="T58" fmla="*/ 1933 w 2214"/>
                <a:gd name="T59" fmla="*/ 708 h 3419"/>
                <a:gd name="T60" fmla="*/ 1764 w 2214"/>
                <a:gd name="T61" fmla="*/ 465 h 3419"/>
                <a:gd name="T62" fmla="*/ 1534 w 2214"/>
                <a:gd name="T63" fmla="*/ 287 h 3419"/>
                <a:gd name="T64" fmla="*/ 1257 w 2214"/>
                <a:gd name="T65" fmla="*/ 189 h 3419"/>
                <a:gd name="T66" fmla="*/ 1193 w 2214"/>
                <a:gd name="T67" fmla="*/ 3 h 3419"/>
                <a:gd name="T68" fmla="*/ 1518 w 2214"/>
                <a:gd name="T69" fmla="*/ 83 h 3419"/>
                <a:gd name="T70" fmla="*/ 1798 w 2214"/>
                <a:gd name="T71" fmla="*/ 255 h 3419"/>
                <a:gd name="T72" fmla="*/ 2018 w 2214"/>
                <a:gd name="T73" fmla="*/ 503 h 3419"/>
                <a:gd name="T74" fmla="*/ 2162 w 2214"/>
                <a:gd name="T75" fmla="*/ 810 h 3419"/>
                <a:gd name="T76" fmla="*/ 2214 w 2214"/>
                <a:gd name="T77" fmla="*/ 1161 h 3419"/>
                <a:gd name="T78" fmla="*/ 2164 w 2214"/>
                <a:gd name="T79" fmla="*/ 1524 h 3419"/>
                <a:gd name="T80" fmla="*/ 2024 w 2214"/>
                <a:gd name="T81" fmla="*/ 1877 h 3419"/>
                <a:gd name="T82" fmla="*/ 1828 w 2214"/>
                <a:gd name="T83" fmla="*/ 2195 h 3419"/>
                <a:gd name="T84" fmla="*/ 1718 w 2214"/>
                <a:gd name="T85" fmla="*/ 2520 h 3419"/>
                <a:gd name="T86" fmla="*/ 1702 w 2214"/>
                <a:gd name="T87" fmla="*/ 3274 h 3419"/>
                <a:gd name="T88" fmla="*/ 1641 w 2214"/>
                <a:gd name="T89" fmla="*/ 3377 h 3419"/>
                <a:gd name="T90" fmla="*/ 1527 w 2214"/>
                <a:gd name="T91" fmla="*/ 3419 h 3419"/>
                <a:gd name="T92" fmla="*/ 596 w 2214"/>
                <a:gd name="T93" fmla="*/ 3395 h 3419"/>
                <a:gd name="T94" fmla="*/ 519 w 2214"/>
                <a:gd name="T95" fmla="*/ 3304 h 3419"/>
                <a:gd name="T96" fmla="*/ 505 w 2214"/>
                <a:gd name="T97" fmla="*/ 2602 h 3419"/>
                <a:gd name="T98" fmla="*/ 422 w 2214"/>
                <a:gd name="T99" fmla="*/ 2274 h 3419"/>
                <a:gd name="T100" fmla="*/ 237 w 2214"/>
                <a:gd name="T101" fmla="*/ 1961 h 3419"/>
                <a:gd name="T102" fmla="*/ 76 w 2214"/>
                <a:gd name="T103" fmla="*/ 1615 h 3419"/>
                <a:gd name="T104" fmla="*/ 2 w 2214"/>
                <a:gd name="T105" fmla="*/ 1251 h 3419"/>
                <a:gd name="T106" fmla="*/ 28 w 2214"/>
                <a:gd name="T107" fmla="*/ 895 h 3419"/>
                <a:gd name="T108" fmla="*/ 150 w 2214"/>
                <a:gd name="T109" fmla="*/ 575 h 3419"/>
                <a:gd name="T110" fmla="*/ 352 w 2214"/>
                <a:gd name="T111" fmla="*/ 310 h 3419"/>
                <a:gd name="T112" fmla="*/ 620 w 2214"/>
                <a:gd name="T113" fmla="*/ 117 h 3419"/>
                <a:gd name="T114" fmla="*/ 935 w 2214"/>
                <a:gd name="T115" fmla="*/ 13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14" h="3419">
                  <a:moveTo>
                    <a:pt x="685" y="2833"/>
                  </a:moveTo>
                  <a:lnTo>
                    <a:pt x="685" y="2949"/>
                  </a:lnTo>
                  <a:lnTo>
                    <a:pt x="1107" y="2949"/>
                  </a:lnTo>
                  <a:lnTo>
                    <a:pt x="1130" y="2952"/>
                  </a:lnTo>
                  <a:lnTo>
                    <a:pt x="1151" y="2961"/>
                  </a:lnTo>
                  <a:lnTo>
                    <a:pt x="1169" y="2975"/>
                  </a:lnTo>
                  <a:lnTo>
                    <a:pt x="1183" y="2993"/>
                  </a:lnTo>
                  <a:lnTo>
                    <a:pt x="1192" y="3014"/>
                  </a:lnTo>
                  <a:lnTo>
                    <a:pt x="1194" y="3037"/>
                  </a:lnTo>
                  <a:lnTo>
                    <a:pt x="1192" y="3061"/>
                  </a:lnTo>
                  <a:lnTo>
                    <a:pt x="1183" y="3082"/>
                  </a:lnTo>
                  <a:lnTo>
                    <a:pt x="1169" y="3101"/>
                  </a:lnTo>
                  <a:lnTo>
                    <a:pt x="1151" y="3114"/>
                  </a:lnTo>
                  <a:lnTo>
                    <a:pt x="1130" y="3123"/>
                  </a:lnTo>
                  <a:lnTo>
                    <a:pt x="1107" y="3126"/>
                  </a:lnTo>
                  <a:lnTo>
                    <a:pt x="685" y="3126"/>
                  </a:lnTo>
                  <a:lnTo>
                    <a:pt x="685" y="3242"/>
                  </a:lnTo>
                  <a:lnTo>
                    <a:pt x="1527" y="3242"/>
                  </a:lnTo>
                  <a:lnTo>
                    <a:pt x="1528" y="3242"/>
                  </a:lnTo>
                  <a:lnTo>
                    <a:pt x="1527" y="2833"/>
                  </a:lnTo>
                  <a:lnTo>
                    <a:pt x="685" y="2833"/>
                  </a:lnTo>
                  <a:close/>
                  <a:moveTo>
                    <a:pt x="865" y="1337"/>
                  </a:moveTo>
                  <a:lnTo>
                    <a:pt x="983" y="1590"/>
                  </a:lnTo>
                  <a:lnTo>
                    <a:pt x="988" y="1606"/>
                  </a:lnTo>
                  <a:lnTo>
                    <a:pt x="991" y="1621"/>
                  </a:lnTo>
                  <a:lnTo>
                    <a:pt x="1059" y="2656"/>
                  </a:lnTo>
                  <a:lnTo>
                    <a:pt x="1153" y="2656"/>
                  </a:lnTo>
                  <a:lnTo>
                    <a:pt x="1222" y="1621"/>
                  </a:lnTo>
                  <a:lnTo>
                    <a:pt x="1225" y="1606"/>
                  </a:lnTo>
                  <a:lnTo>
                    <a:pt x="1231" y="1590"/>
                  </a:lnTo>
                  <a:lnTo>
                    <a:pt x="1348" y="1337"/>
                  </a:lnTo>
                  <a:lnTo>
                    <a:pt x="865" y="1337"/>
                  </a:lnTo>
                  <a:close/>
                  <a:moveTo>
                    <a:pt x="1107" y="176"/>
                  </a:moveTo>
                  <a:lnTo>
                    <a:pt x="1030" y="179"/>
                  </a:lnTo>
                  <a:lnTo>
                    <a:pt x="955" y="189"/>
                  </a:lnTo>
                  <a:lnTo>
                    <a:pt x="883" y="205"/>
                  </a:lnTo>
                  <a:lnTo>
                    <a:pt x="813" y="227"/>
                  </a:lnTo>
                  <a:lnTo>
                    <a:pt x="744" y="254"/>
                  </a:lnTo>
                  <a:lnTo>
                    <a:pt x="679" y="287"/>
                  </a:lnTo>
                  <a:lnTo>
                    <a:pt x="617" y="325"/>
                  </a:lnTo>
                  <a:lnTo>
                    <a:pt x="557" y="367"/>
                  </a:lnTo>
                  <a:lnTo>
                    <a:pt x="501" y="413"/>
                  </a:lnTo>
                  <a:lnTo>
                    <a:pt x="449" y="465"/>
                  </a:lnTo>
                  <a:lnTo>
                    <a:pt x="400" y="521"/>
                  </a:lnTo>
                  <a:lnTo>
                    <a:pt x="356" y="580"/>
                  </a:lnTo>
                  <a:lnTo>
                    <a:pt x="315" y="643"/>
                  </a:lnTo>
                  <a:lnTo>
                    <a:pt x="279" y="708"/>
                  </a:lnTo>
                  <a:lnTo>
                    <a:pt x="248" y="778"/>
                  </a:lnTo>
                  <a:lnTo>
                    <a:pt x="223" y="850"/>
                  </a:lnTo>
                  <a:lnTo>
                    <a:pt x="203" y="925"/>
                  </a:lnTo>
                  <a:lnTo>
                    <a:pt x="188" y="1001"/>
                  </a:lnTo>
                  <a:lnTo>
                    <a:pt x="179" y="1080"/>
                  </a:lnTo>
                  <a:lnTo>
                    <a:pt x="175" y="1161"/>
                  </a:lnTo>
                  <a:lnTo>
                    <a:pt x="179" y="1240"/>
                  </a:lnTo>
                  <a:lnTo>
                    <a:pt x="187" y="1318"/>
                  </a:lnTo>
                  <a:lnTo>
                    <a:pt x="201" y="1399"/>
                  </a:lnTo>
                  <a:lnTo>
                    <a:pt x="220" y="1480"/>
                  </a:lnTo>
                  <a:lnTo>
                    <a:pt x="244" y="1560"/>
                  </a:lnTo>
                  <a:lnTo>
                    <a:pt x="274" y="1640"/>
                  </a:lnTo>
                  <a:lnTo>
                    <a:pt x="307" y="1718"/>
                  </a:lnTo>
                  <a:lnTo>
                    <a:pt x="346" y="1794"/>
                  </a:lnTo>
                  <a:lnTo>
                    <a:pt x="388" y="1867"/>
                  </a:lnTo>
                  <a:lnTo>
                    <a:pt x="434" y="1937"/>
                  </a:lnTo>
                  <a:lnTo>
                    <a:pt x="485" y="2013"/>
                  </a:lnTo>
                  <a:lnTo>
                    <a:pt x="529" y="2089"/>
                  </a:lnTo>
                  <a:lnTo>
                    <a:pt x="568" y="2167"/>
                  </a:lnTo>
                  <a:lnTo>
                    <a:pt x="602" y="2247"/>
                  </a:lnTo>
                  <a:lnTo>
                    <a:pt x="630" y="2328"/>
                  </a:lnTo>
                  <a:lnTo>
                    <a:pt x="652" y="2409"/>
                  </a:lnTo>
                  <a:lnTo>
                    <a:pt x="669" y="2491"/>
                  </a:lnTo>
                  <a:lnTo>
                    <a:pt x="680" y="2573"/>
                  </a:lnTo>
                  <a:lnTo>
                    <a:pt x="685" y="2656"/>
                  </a:lnTo>
                  <a:lnTo>
                    <a:pt x="882" y="2656"/>
                  </a:lnTo>
                  <a:lnTo>
                    <a:pt x="816" y="1650"/>
                  </a:lnTo>
                  <a:lnTo>
                    <a:pt x="646" y="1286"/>
                  </a:lnTo>
                  <a:lnTo>
                    <a:pt x="639" y="1265"/>
                  </a:lnTo>
                  <a:lnTo>
                    <a:pt x="638" y="1243"/>
                  </a:lnTo>
                  <a:lnTo>
                    <a:pt x="642" y="1221"/>
                  </a:lnTo>
                  <a:lnTo>
                    <a:pt x="651" y="1201"/>
                  </a:lnTo>
                  <a:lnTo>
                    <a:pt x="665" y="1184"/>
                  </a:lnTo>
                  <a:lnTo>
                    <a:pt x="683" y="1171"/>
                  </a:lnTo>
                  <a:lnTo>
                    <a:pt x="703" y="1163"/>
                  </a:lnTo>
                  <a:lnTo>
                    <a:pt x="725" y="1160"/>
                  </a:lnTo>
                  <a:lnTo>
                    <a:pt x="1487" y="1160"/>
                  </a:lnTo>
                  <a:lnTo>
                    <a:pt x="1509" y="1163"/>
                  </a:lnTo>
                  <a:lnTo>
                    <a:pt x="1529" y="1171"/>
                  </a:lnTo>
                  <a:lnTo>
                    <a:pt x="1547" y="1184"/>
                  </a:lnTo>
                  <a:lnTo>
                    <a:pt x="1561" y="1201"/>
                  </a:lnTo>
                  <a:lnTo>
                    <a:pt x="1571" y="1221"/>
                  </a:lnTo>
                  <a:lnTo>
                    <a:pt x="1576" y="1243"/>
                  </a:lnTo>
                  <a:lnTo>
                    <a:pt x="1574" y="1265"/>
                  </a:lnTo>
                  <a:lnTo>
                    <a:pt x="1567" y="1286"/>
                  </a:lnTo>
                  <a:lnTo>
                    <a:pt x="1398" y="1650"/>
                  </a:lnTo>
                  <a:lnTo>
                    <a:pt x="1330" y="2656"/>
                  </a:lnTo>
                  <a:lnTo>
                    <a:pt x="1528" y="2656"/>
                  </a:lnTo>
                  <a:lnTo>
                    <a:pt x="1533" y="2573"/>
                  </a:lnTo>
                  <a:lnTo>
                    <a:pt x="1544" y="2491"/>
                  </a:lnTo>
                  <a:lnTo>
                    <a:pt x="1560" y="2409"/>
                  </a:lnTo>
                  <a:lnTo>
                    <a:pt x="1582" y="2328"/>
                  </a:lnTo>
                  <a:lnTo>
                    <a:pt x="1611" y="2247"/>
                  </a:lnTo>
                  <a:lnTo>
                    <a:pt x="1644" y="2167"/>
                  </a:lnTo>
                  <a:lnTo>
                    <a:pt x="1684" y="2089"/>
                  </a:lnTo>
                  <a:lnTo>
                    <a:pt x="1728" y="2013"/>
                  </a:lnTo>
                  <a:lnTo>
                    <a:pt x="1778" y="1937"/>
                  </a:lnTo>
                  <a:lnTo>
                    <a:pt x="1825" y="1867"/>
                  </a:lnTo>
                  <a:lnTo>
                    <a:pt x="1868" y="1794"/>
                  </a:lnTo>
                  <a:lnTo>
                    <a:pt x="1905" y="1718"/>
                  </a:lnTo>
                  <a:lnTo>
                    <a:pt x="1940" y="1640"/>
                  </a:lnTo>
                  <a:lnTo>
                    <a:pt x="1968" y="1560"/>
                  </a:lnTo>
                  <a:lnTo>
                    <a:pt x="1993" y="1480"/>
                  </a:lnTo>
                  <a:lnTo>
                    <a:pt x="2012" y="1399"/>
                  </a:lnTo>
                  <a:lnTo>
                    <a:pt x="2026" y="1318"/>
                  </a:lnTo>
                  <a:lnTo>
                    <a:pt x="2035" y="1240"/>
                  </a:lnTo>
                  <a:lnTo>
                    <a:pt x="2037" y="1161"/>
                  </a:lnTo>
                  <a:lnTo>
                    <a:pt x="2034" y="1080"/>
                  </a:lnTo>
                  <a:lnTo>
                    <a:pt x="2025" y="1001"/>
                  </a:lnTo>
                  <a:lnTo>
                    <a:pt x="2010" y="925"/>
                  </a:lnTo>
                  <a:lnTo>
                    <a:pt x="1989" y="850"/>
                  </a:lnTo>
                  <a:lnTo>
                    <a:pt x="1964" y="778"/>
                  </a:lnTo>
                  <a:lnTo>
                    <a:pt x="1933" y="708"/>
                  </a:lnTo>
                  <a:lnTo>
                    <a:pt x="1898" y="643"/>
                  </a:lnTo>
                  <a:lnTo>
                    <a:pt x="1858" y="580"/>
                  </a:lnTo>
                  <a:lnTo>
                    <a:pt x="1812" y="521"/>
                  </a:lnTo>
                  <a:lnTo>
                    <a:pt x="1764" y="465"/>
                  </a:lnTo>
                  <a:lnTo>
                    <a:pt x="1712" y="413"/>
                  </a:lnTo>
                  <a:lnTo>
                    <a:pt x="1655" y="367"/>
                  </a:lnTo>
                  <a:lnTo>
                    <a:pt x="1597" y="325"/>
                  </a:lnTo>
                  <a:lnTo>
                    <a:pt x="1534" y="287"/>
                  </a:lnTo>
                  <a:lnTo>
                    <a:pt x="1468" y="254"/>
                  </a:lnTo>
                  <a:lnTo>
                    <a:pt x="1400" y="227"/>
                  </a:lnTo>
                  <a:lnTo>
                    <a:pt x="1330" y="205"/>
                  </a:lnTo>
                  <a:lnTo>
                    <a:pt x="1257" y="189"/>
                  </a:lnTo>
                  <a:lnTo>
                    <a:pt x="1183" y="179"/>
                  </a:lnTo>
                  <a:lnTo>
                    <a:pt x="1107" y="176"/>
                  </a:lnTo>
                  <a:close/>
                  <a:moveTo>
                    <a:pt x="1107" y="0"/>
                  </a:moveTo>
                  <a:lnTo>
                    <a:pt x="1193" y="3"/>
                  </a:lnTo>
                  <a:lnTo>
                    <a:pt x="1277" y="13"/>
                  </a:lnTo>
                  <a:lnTo>
                    <a:pt x="1360" y="31"/>
                  </a:lnTo>
                  <a:lnTo>
                    <a:pt x="1441" y="53"/>
                  </a:lnTo>
                  <a:lnTo>
                    <a:pt x="1518" y="83"/>
                  </a:lnTo>
                  <a:lnTo>
                    <a:pt x="1593" y="117"/>
                  </a:lnTo>
                  <a:lnTo>
                    <a:pt x="1665" y="158"/>
                  </a:lnTo>
                  <a:lnTo>
                    <a:pt x="1734" y="204"/>
                  </a:lnTo>
                  <a:lnTo>
                    <a:pt x="1798" y="255"/>
                  </a:lnTo>
                  <a:lnTo>
                    <a:pt x="1860" y="310"/>
                  </a:lnTo>
                  <a:lnTo>
                    <a:pt x="1918" y="370"/>
                  </a:lnTo>
                  <a:lnTo>
                    <a:pt x="1971" y="434"/>
                  </a:lnTo>
                  <a:lnTo>
                    <a:pt x="2018" y="503"/>
                  </a:lnTo>
                  <a:lnTo>
                    <a:pt x="2062" y="575"/>
                  </a:lnTo>
                  <a:lnTo>
                    <a:pt x="2101" y="651"/>
                  </a:lnTo>
                  <a:lnTo>
                    <a:pt x="2134" y="729"/>
                  </a:lnTo>
                  <a:lnTo>
                    <a:pt x="2162" y="810"/>
                  </a:lnTo>
                  <a:lnTo>
                    <a:pt x="2184" y="895"/>
                  </a:lnTo>
                  <a:lnTo>
                    <a:pt x="2201" y="981"/>
                  </a:lnTo>
                  <a:lnTo>
                    <a:pt x="2211" y="1070"/>
                  </a:lnTo>
                  <a:lnTo>
                    <a:pt x="2214" y="1161"/>
                  </a:lnTo>
                  <a:lnTo>
                    <a:pt x="2211" y="1251"/>
                  </a:lnTo>
                  <a:lnTo>
                    <a:pt x="2201" y="1342"/>
                  </a:lnTo>
                  <a:lnTo>
                    <a:pt x="2185" y="1433"/>
                  </a:lnTo>
                  <a:lnTo>
                    <a:pt x="2164" y="1524"/>
                  </a:lnTo>
                  <a:lnTo>
                    <a:pt x="2138" y="1615"/>
                  </a:lnTo>
                  <a:lnTo>
                    <a:pt x="2104" y="1703"/>
                  </a:lnTo>
                  <a:lnTo>
                    <a:pt x="2067" y="1791"/>
                  </a:lnTo>
                  <a:lnTo>
                    <a:pt x="2024" y="1877"/>
                  </a:lnTo>
                  <a:lnTo>
                    <a:pt x="1975" y="1961"/>
                  </a:lnTo>
                  <a:lnTo>
                    <a:pt x="1922" y="2040"/>
                  </a:lnTo>
                  <a:lnTo>
                    <a:pt x="1872" y="2116"/>
                  </a:lnTo>
                  <a:lnTo>
                    <a:pt x="1828" y="2195"/>
                  </a:lnTo>
                  <a:lnTo>
                    <a:pt x="1790" y="2274"/>
                  </a:lnTo>
                  <a:lnTo>
                    <a:pt x="1759" y="2354"/>
                  </a:lnTo>
                  <a:lnTo>
                    <a:pt x="1735" y="2436"/>
                  </a:lnTo>
                  <a:lnTo>
                    <a:pt x="1718" y="2520"/>
                  </a:lnTo>
                  <a:lnTo>
                    <a:pt x="1707" y="2602"/>
                  </a:lnTo>
                  <a:lnTo>
                    <a:pt x="1704" y="2685"/>
                  </a:lnTo>
                  <a:lnTo>
                    <a:pt x="1704" y="3242"/>
                  </a:lnTo>
                  <a:lnTo>
                    <a:pt x="1702" y="3274"/>
                  </a:lnTo>
                  <a:lnTo>
                    <a:pt x="1693" y="3304"/>
                  </a:lnTo>
                  <a:lnTo>
                    <a:pt x="1680" y="3331"/>
                  </a:lnTo>
                  <a:lnTo>
                    <a:pt x="1663" y="3356"/>
                  </a:lnTo>
                  <a:lnTo>
                    <a:pt x="1641" y="3377"/>
                  </a:lnTo>
                  <a:lnTo>
                    <a:pt x="1617" y="3395"/>
                  </a:lnTo>
                  <a:lnTo>
                    <a:pt x="1589" y="3408"/>
                  </a:lnTo>
                  <a:lnTo>
                    <a:pt x="1559" y="3416"/>
                  </a:lnTo>
                  <a:lnTo>
                    <a:pt x="1527" y="3419"/>
                  </a:lnTo>
                  <a:lnTo>
                    <a:pt x="685" y="3419"/>
                  </a:lnTo>
                  <a:lnTo>
                    <a:pt x="653" y="3416"/>
                  </a:lnTo>
                  <a:lnTo>
                    <a:pt x="623" y="3408"/>
                  </a:lnTo>
                  <a:lnTo>
                    <a:pt x="596" y="3395"/>
                  </a:lnTo>
                  <a:lnTo>
                    <a:pt x="571" y="3377"/>
                  </a:lnTo>
                  <a:lnTo>
                    <a:pt x="550" y="3356"/>
                  </a:lnTo>
                  <a:lnTo>
                    <a:pt x="533" y="3331"/>
                  </a:lnTo>
                  <a:lnTo>
                    <a:pt x="519" y="3304"/>
                  </a:lnTo>
                  <a:lnTo>
                    <a:pt x="512" y="3274"/>
                  </a:lnTo>
                  <a:lnTo>
                    <a:pt x="508" y="3242"/>
                  </a:lnTo>
                  <a:lnTo>
                    <a:pt x="508" y="2685"/>
                  </a:lnTo>
                  <a:lnTo>
                    <a:pt x="505" y="2602"/>
                  </a:lnTo>
                  <a:lnTo>
                    <a:pt x="495" y="2520"/>
                  </a:lnTo>
                  <a:lnTo>
                    <a:pt x="477" y="2436"/>
                  </a:lnTo>
                  <a:lnTo>
                    <a:pt x="453" y="2354"/>
                  </a:lnTo>
                  <a:lnTo>
                    <a:pt x="422" y="2274"/>
                  </a:lnTo>
                  <a:lnTo>
                    <a:pt x="385" y="2195"/>
                  </a:lnTo>
                  <a:lnTo>
                    <a:pt x="341" y="2116"/>
                  </a:lnTo>
                  <a:lnTo>
                    <a:pt x="291" y="2040"/>
                  </a:lnTo>
                  <a:lnTo>
                    <a:pt x="237" y="1961"/>
                  </a:lnTo>
                  <a:lnTo>
                    <a:pt x="190" y="1877"/>
                  </a:lnTo>
                  <a:lnTo>
                    <a:pt x="146" y="1791"/>
                  </a:lnTo>
                  <a:lnTo>
                    <a:pt x="108" y="1703"/>
                  </a:lnTo>
                  <a:lnTo>
                    <a:pt x="76" y="1615"/>
                  </a:lnTo>
                  <a:lnTo>
                    <a:pt x="48" y="1524"/>
                  </a:lnTo>
                  <a:lnTo>
                    <a:pt x="27" y="1433"/>
                  </a:lnTo>
                  <a:lnTo>
                    <a:pt x="12" y="1342"/>
                  </a:lnTo>
                  <a:lnTo>
                    <a:pt x="2" y="1251"/>
                  </a:lnTo>
                  <a:lnTo>
                    <a:pt x="0" y="1161"/>
                  </a:lnTo>
                  <a:lnTo>
                    <a:pt x="3" y="1070"/>
                  </a:lnTo>
                  <a:lnTo>
                    <a:pt x="12" y="981"/>
                  </a:lnTo>
                  <a:lnTo>
                    <a:pt x="28" y="895"/>
                  </a:lnTo>
                  <a:lnTo>
                    <a:pt x="51" y="810"/>
                  </a:lnTo>
                  <a:lnTo>
                    <a:pt x="78" y="729"/>
                  </a:lnTo>
                  <a:lnTo>
                    <a:pt x="111" y="651"/>
                  </a:lnTo>
                  <a:lnTo>
                    <a:pt x="150" y="575"/>
                  </a:lnTo>
                  <a:lnTo>
                    <a:pt x="194" y="503"/>
                  </a:lnTo>
                  <a:lnTo>
                    <a:pt x="243" y="434"/>
                  </a:lnTo>
                  <a:lnTo>
                    <a:pt x="296" y="370"/>
                  </a:lnTo>
                  <a:lnTo>
                    <a:pt x="352" y="310"/>
                  </a:lnTo>
                  <a:lnTo>
                    <a:pt x="414" y="255"/>
                  </a:lnTo>
                  <a:lnTo>
                    <a:pt x="480" y="204"/>
                  </a:lnTo>
                  <a:lnTo>
                    <a:pt x="548" y="158"/>
                  </a:lnTo>
                  <a:lnTo>
                    <a:pt x="620" y="117"/>
                  </a:lnTo>
                  <a:lnTo>
                    <a:pt x="695" y="83"/>
                  </a:lnTo>
                  <a:lnTo>
                    <a:pt x="773" y="53"/>
                  </a:lnTo>
                  <a:lnTo>
                    <a:pt x="852" y="31"/>
                  </a:lnTo>
                  <a:lnTo>
                    <a:pt x="935" y="13"/>
                  </a:lnTo>
                  <a:lnTo>
                    <a:pt x="1021" y="3"/>
                  </a:lnTo>
                  <a:lnTo>
                    <a:pt x="1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5051D0D-CE7A-FB0D-2D30-7A67E4AEDD4B}"/>
              </a:ext>
            </a:extLst>
          </p:cNvPr>
          <p:cNvGrpSpPr/>
          <p:nvPr userDrawn="1"/>
        </p:nvGrpSpPr>
        <p:grpSpPr>
          <a:xfrm>
            <a:off x="2543186" y="3807966"/>
            <a:ext cx="334963" cy="417513"/>
            <a:chOff x="7921625" y="5121276"/>
            <a:chExt cx="334963" cy="417513"/>
          </a:xfrm>
          <a:solidFill>
            <a:schemeClr val="tx1"/>
          </a:solidFill>
        </p:grpSpPr>
        <p:sp>
          <p:nvSpPr>
            <p:cNvPr id="167" name="Freeform 33">
              <a:extLst>
                <a:ext uri="{FF2B5EF4-FFF2-40B4-BE49-F238E27FC236}">
                  <a16:creationId xmlns:a16="http://schemas.microsoft.com/office/drawing/2014/main" id="{F5C7AADE-0ED7-0F11-EBE0-EEE65F947B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1625" y="5121276"/>
              <a:ext cx="334963" cy="417513"/>
            </a:xfrm>
            <a:custGeom>
              <a:avLst/>
              <a:gdLst>
                <a:gd name="T0" fmla="*/ 47 w 211"/>
                <a:gd name="T1" fmla="*/ 29 h 263"/>
                <a:gd name="T2" fmla="*/ 21 w 211"/>
                <a:gd name="T3" fmla="*/ 43 h 263"/>
                <a:gd name="T4" fmla="*/ 18 w 211"/>
                <a:gd name="T5" fmla="*/ 43 h 263"/>
                <a:gd name="T6" fmla="*/ 15 w 211"/>
                <a:gd name="T7" fmla="*/ 45 h 263"/>
                <a:gd name="T8" fmla="*/ 12 w 211"/>
                <a:gd name="T9" fmla="*/ 51 h 263"/>
                <a:gd name="T10" fmla="*/ 12 w 211"/>
                <a:gd name="T11" fmla="*/ 240 h 263"/>
                <a:gd name="T12" fmla="*/ 15 w 211"/>
                <a:gd name="T13" fmla="*/ 247 h 263"/>
                <a:gd name="T14" fmla="*/ 18 w 211"/>
                <a:gd name="T15" fmla="*/ 249 h 263"/>
                <a:gd name="T16" fmla="*/ 189 w 211"/>
                <a:gd name="T17" fmla="*/ 250 h 263"/>
                <a:gd name="T18" fmla="*/ 192 w 211"/>
                <a:gd name="T19" fmla="*/ 249 h 263"/>
                <a:gd name="T20" fmla="*/ 195 w 211"/>
                <a:gd name="T21" fmla="*/ 247 h 263"/>
                <a:gd name="T22" fmla="*/ 197 w 211"/>
                <a:gd name="T23" fmla="*/ 240 h 263"/>
                <a:gd name="T24" fmla="*/ 197 w 211"/>
                <a:gd name="T25" fmla="*/ 51 h 263"/>
                <a:gd name="T26" fmla="*/ 195 w 211"/>
                <a:gd name="T27" fmla="*/ 45 h 263"/>
                <a:gd name="T28" fmla="*/ 192 w 211"/>
                <a:gd name="T29" fmla="*/ 43 h 263"/>
                <a:gd name="T30" fmla="*/ 164 w 211"/>
                <a:gd name="T31" fmla="*/ 43 h 263"/>
                <a:gd name="T32" fmla="*/ 189 w 211"/>
                <a:gd name="T33" fmla="*/ 29 h 263"/>
                <a:gd name="T34" fmla="*/ 194 w 211"/>
                <a:gd name="T35" fmla="*/ 30 h 263"/>
                <a:gd name="T36" fmla="*/ 201 w 211"/>
                <a:gd name="T37" fmla="*/ 33 h 263"/>
                <a:gd name="T38" fmla="*/ 205 w 211"/>
                <a:gd name="T39" fmla="*/ 35 h 263"/>
                <a:gd name="T40" fmla="*/ 210 w 211"/>
                <a:gd name="T41" fmla="*/ 43 h 263"/>
                <a:gd name="T42" fmla="*/ 211 w 211"/>
                <a:gd name="T43" fmla="*/ 51 h 263"/>
                <a:gd name="T44" fmla="*/ 211 w 211"/>
                <a:gd name="T45" fmla="*/ 240 h 263"/>
                <a:gd name="T46" fmla="*/ 210 w 211"/>
                <a:gd name="T47" fmla="*/ 249 h 263"/>
                <a:gd name="T48" fmla="*/ 205 w 211"/>
                <a:gd name="T49" fmla="*/ 257 h 263"/>
                <a:gd name="T50" fmla="*/ 201 w 211"/>
                <a:gd name="T51" fmla="*/ 259 h 263"/>
                <a:gd name="T52" fmla="*/ 194 w 211"/>
                <a:gd name="T53" fmla="*/ 263 h 263"/>
                <a:gd name="T54" fmla="*/ 21 w 211"/>
                <a:gd name="T55" fmla="*/ 263 h 263"/>
                <a:gd name="T56" fmla="*/ 17 w 211"/>
                <a:gd name="T57" fmla="*/ 263 h 263"/>
                <a:gd name="T58" fmla="*/ 10 w 211"/>
                <a:gd name="T59" fmla="*/ 259 h 263"/>
                <a:gd name="T60" fmla="*/ 6 w 211"/>
                <a:gd name="T61" fmla="*/ 257 h 263"/>
                <a:gd name="T62" fmla="*/ 1 w 211"/>
                <a:gd name="T63" fmla="*/ 249 h 263"/>
                <a:gd name="T64" fmla="*/ 0 w 211"/>
                <a:gd name="T65" fmla="*/ 240 h 263"/>
                <a:gd name="T66" fmla="*/ 0 w 211"/>
                <a:gd name="T67" fmla="*/ 51 h 263"/>
                <a:gd name="T68" fmla="*/ 1 w 211"/>
                <a:gd name="T69" fmla="*/ 43 h 263"/>
                <a:gd name="T70" fmla="*/ 6 w 211"/>
                <a:gd name="T71" fmla="*/ 35 h 263"/>
                <a:gd name="T72" fmla="*/ 10 w 211"/>
                <a:gd name="T73" fmla="*/ 33 h 263"/>
                <a:gd name="T74" fmla="*/ 17 w 211"/>
                <a:gd name="T75" fmla="*/ 30 h 263"/>
                <a:gd name="T76" fmla="*/ 21 w 211"/>
                <a:gd name="T77" fmla="*/ 29 h 263"/>
                <a:gd name="T78" fmla="*/ 82 w 211"/>
                <a:gd name="T79" fmla="*/ 24 h 263"/>
                <a:gd name="T80" fmla="*/ 83 w 211"/>
                <a:gd name="T81" fmla="*/ 19 h 263"/>
                <a:gd name="T82" fmla="*/ 85 w 211"/>
                <a:gd name="T83" fmla="*/ 10 h 263"/>
                <a:gd name="T84" fmla="*/ 92 w 211"/>
                <a:gd name="T85" fmla="*/ 4 h 263"/>
                <a:gd name="T86" fmla="*/ 100 w 211"/>
                <a:gd name="T87" fmla="*/ 1 h 263"/>
                <a:gd name="T88" fmla="*/ 105 w 211"/>
                <a:gd name="T89" fmla="*/ 0 h 263"/>
                <a:gd name="T90" fmla="*/ 114 w 211"/>
                <a:gd name="T91" fmla="*/ 3 h 263"/>
                <a:gd name="T92" fmla="*/ 122 w 211"/>
                <a:gd name="T93" fmla="*/ 8 h 263"/>
                <a:gd name="T94" fmla="*/ 126 w 211"/>
                <a:gd name="T95" fmla="*/ 15 h 263"/>
                <a:gd name="T96" fmla="*/ 129 w 211"/>
                <a:gd name="T97" fmla="*/ 24 h 263"/>
                <a:gd name="T98" fmla="*/ 155 w 211"/>
                <a:gd name="T99" fmla="*/ 56 h 263"/>
                <a:gd name="T100" fmla="*/ 56 w 211"/>
                <a:gd name="T101" fmla="*/ 24 h 263"/>
                <a:gd name="T102" fmla="*/ 95 w 211"/>
                <a:gd name="T103" fmla="*/ 24 h 263"/>
                <a:gd name="T104" fmla="*/ 115 w 211"/>
                <a:gd name="T105" fmla="*/ 24 h 263"/>
                <a:gd name="T106" fmla="*/ 113 w 211"/>
                <a:gd name="T107" fmla="*/ 16 h 263"/>
                <a:gd name="T108" fmla="*/ 105 w 211"/>
                <a:gd name="T109" fmla="*/ 14 h 263"/>
                <a:gd name="T110" fmla="*/ 102 w 211"/>
                <a:gd name="T111" fmla="*/ 15 h 263"/>
                <a:gd name="T112" fmla="*/ 97 w 211"/>
                <a:gd name="T113" fmla="*/ 20 h 263"/>
                <a:gd name="T114" fmla="*/ 95 w 211"/>
                <a:gd name="T115" fmla="*/ 2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63">
                  <a:moveTo>
                    <a:pt x="21" y="29"/>
                  </a:moveTo>
                  <a:lnTo>
                    <a:pt x="47" y="29"/>
                  </a:lnTo>
                  <a:lnTo>
                    <a:pt x="47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18" y="43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3" y="48"/>
                  </a:lnTo>
                  <a:lnTo>
                    <a:pt x="12" y="51"/>
                  </a:lnTo>
                  <a:lnTo>
                    <a:pt x="12" y="240"/>
                  </a:lnTo>
                  <a:lnTo>
                    <a:pt x="12" y="240"/>
                  </a:lnTo>
                  <a:lnTo>
                    <a:pt x="13" y="244"/>
                  </a:lnTo>
                  <a:lnTo>
                    <a:pt x="15" y="247"/>
                  </a:lnTo>
                  <a:lnTo>
                    <a:pt x="15" y="247"/>
                  </a:lnTo>
                  <a:lnTo>
                    <a:pt x="18" y="249"/>
                  </a:lnTo>
                  <a:lnTo>
                    <a:pt x="21" y="250"/>
                  </a:lnTo>
                  <a:lnTo>
                    <a:pt x="189" y="250"/>
                  </a:lnTo>
                  <a:lnTo>
                    <a:pt x="189" y="250"/>
                  </a:lnTo>
                  <a:lnTo>
                    <a:pt x="192" y="249"/>
                  </a:lnTo>
                  <a:lnTo>
                    <a:pt x="195" y="247"/>
                  </a:lnTo>
                  <a:lnTo>
                    <a:pt x="195" y="247"/>
                  </a:lnTo>
                  <a:lnTo>
                    <a:pt x="197" y="244"/>
                  </a:lnTo>
                  <a:lnTo>
                    <a:pt x="197" y="240"/>
                  </a:lnTo>
                  <a:lnTo>
                    <a:pt x="197" y="51"/>
                  </a:lnTo>
                  <a:lnTo>
                    <a:pt x="197" y="51"/>
                  </a:lnTo>
                  <a:lnTo>
                    <a:pt x="197" y="48"/>
                  </a:lnTo>
                  <a:lnTo>
                    <a:pt x="195" y="45"/>
                  </a:lnTo>
                  <a:lnTo>
                    <a:pt x="195" y="45"/>
                  </a:lnTo>
                  <a:lnTo>
                    <a:pt x="192" y="43"/>
                  </a:lnTo>
                  <a:lnTo>
                    <a:pt x="189" y="43"/>
                  </a:lnTo>
                  <a:lnTo>
                    <a:pt x="164" y="43"/>
                  </a:lnTo>
                  <a:lnTo>
                    <a:pt x="164" y="29"/>
                  </a:lnTo>
                  <a:lnTo>
                    <a:pt x="189" y="29"/>
                  </a:lnTo>
                  <a:lnTo>
                    <a:pt x="189" y="29"/>
                  </a:lnTo>
                  <a:lnTo>
                    <a:pt x="194" y="30"/>
                  </a:lnTo>
                  <a:lnTo>
                    <a:pt x="197" y="31"/>
                  </a:lnTo>
                  <a:lnTo>
                    <a:pt x="201" y="33"/>
                  </a:lnTo>
                  <a:lnTo>
                    <a:pt x="205" y="35"/>
                  </a:lnTo>
                  <a:lnTo>
                    <a:pt x="205" y="35"/>
                  </a:lnTo>
                  <a:lnTo>
                    <a:pt x="207" y="39"/>
                  </a:lnTo>
                  <a:lnTo>
                    <a:pt x="210" y="43"/>
                  </a:lnTo>
                  <a:lnTo>
                    <a:pt x="211" y="46"/>
                  </a:lnTo>
                  <a:lnTo>
                    <a:pt x="211" y="51"/>
                  </a:lnTo>
                  <a:lnTo>
                    <a:pt x="211" y="240"/>
                  </a:lnTo>
                  <a:lnTo>
                    <a:pt x="211" y="240"/>
                  </a:lnTo>
                  <a:lnTo>
                    <a:pt x="211" y="245"/>
                  </a:lnTo>
                  <a:lnTo>
                    <a:pt x="210" y="249"/>
                  </a:lnTo>
                  <a:lnTo>
                    <a:pt x="207" y="253"/>
                  </a:lnTo>
                  <a:lnTo>
                    <a:pt x="205" y="257"/>
                  </a:lnTo>
                  <a:lnTo>
                    <a:pt x="205" y="257"/>
                  </a:lnTo>
                  <a:lnTo>
                    <a:pt x="201" y="259"/>
                  </a:lnTo>
                  <a:lnTo>
                    <a:pt x="197" y="261"/>
                  </a:lnTo>
                  <a:lnTo>
                    <a:pt x="194" y="263"/>
                  </a:lnTo>
                  <a:lnTo>
                    <a:pt x="189" y="263"/>
                  </a:lnTo>
                  <a:lnTo>
                    <a:pt x="21" y="263"/>
                  </a:lnTo>
                  <a:lnTo>
                    <a:pt x="21" y="263"/>
                  </a:lnTo>
                  <a:lnTo>
                    <a:pt x="17" y="263"/>
                  </a:lnTo>
                  <a:lnTo>
                    <a:pt x="13" y="261"/>
                  </a:lnTo>
                  <a:lnTo>
                    <a:pt x="10" y="259"/>
                  </a:lnTo>
                  <a:lnTo>
                    <a:pt x="6" y="257"/>
                  </a:lnTo>
                  <a:lnTo>
                    <a:pt x="6" y="257"/>
                  </a:lnTo>
                  <a:lnTo>
                    <a:pt x="3" y="253"/>
                  </a:lnTo>
                  <a:lnTo>
                    <a:pt x="1" y="249"/>
                  </a:lnTo>
                  <a:lnTo>
                    <a:pt x="0" y="245"/>
                  </a:lnTo>
                  <a:lnTo>
                    <a:pt x="0" y="24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1" y="43"/>
                  </a:lnTo>
                  <a:lnTo>
                    <a:pt x="3" y="39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10" y="33"/>
                  </a:lnTo>
                  <a:lnTo>
                    <a:pt x="13" y="31"/>
                  </a:lnTo>
                  <a:lnTo>
                    <a:pt x="17" y="30"/>
                  </a:lnTo>
                  <a:lnTo>
                    <a:pt x="21" y="29"/>
                  </a:lnTo>
                  <a:lnTo>
                    <a:pt x="21" y="29"/>
                  </a:lnTo>
                  <a:close/>
                  <a:moveTo>
                    <a:pt x="56" y="24"/>
                  </a:moveTo>
                  <a:lnTo>
                    <a:pt x="82" y="24"/>
                  </a:lnTo>
                  <a:lnTo>
                    <a:pt x="82" y="24"/>
                  </a:lnTo>
                  <a:lnTo>
                    <a:pt x="83" y="19"/>
                  </a:lnTo>
                  <a:lnTo>
                    <a:pt x="84" y="15"/>
                  </a:lnTo>
                  <a:lnTo>
                    <a:pt x="85" y="10"/>
                  </a:lnTo>
                  <a:lnTo>
                    <a:pt x="89" y="8"/>
                  </a:lnTo>
                  <a:lnTo>
                    <a:pt x="92" y="4"/>
                  </a:lnTo>
                  <a:lnTo>
                    <a:pt x="97" y="3"/>
                  </a:lnTo>
                  <a:lnTo>
                    <a:pt x="100" y="1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10" y="1"/>
                  </a:lnTo>
                  <a:lnTo>
                    <a:pt x="114" y="3"/>
                  </a:lnTo>
                  <a:lnTo>
                    <a:pt x="118" y="4"/>
                  </a:lnTo>
                  <a:lnTo>
                    <a:pt x="122" y="8"/>
                  </a:lnTo>
                  <a:lnTo>
                    <a:pt x="124" y="10"/>
                  </a:lnTo>
                  <a:lnTo>
                    <a:pt x="126" y="15"/>
                  </a:lnTo>
                  <a:lnTo>
                    <a:pt x="128" y="19"/>
                  </a:lnTo>
                  <a:lnTo>
                    <a:pt x="129" y="24"/>
                  </a:lnTo>
                  <a:lnTo>
                    <a:pt x="155" y="24"/>
                  </a:lnTo>
                  <a:lnTo>
                    <a:pt x="155" y="56"/>
                  </a:lnTo>
                  <a:lnTo>
                    <a:pt x="56" y="56"/>
                  </a:lnTo>
                  <a:lnTo>
                    <a:pt x="56" y="24"/>
                  </a:lnTo>
                  <a:lnTo>
                    <a:pt x="56" y="24"/>
                  </a:lnTo>
                  <a:close/>
                  <a:moveTo>
                    <a:pt x="95" y="24"/>
                  </a:moveTo>
                  <a:lnTo>
                    <a:pt x="115" y="24"/>
                  </a:lnTo>
                  <a:lnTo>
                    <a:pt x="115" y="24"/>
                  </a:lnTo>
                  <a:lnTo>
                    <a:pt x="114" y="20"/>
                  </a:lnTo>
                  <a:lnTo>
                    <a:pt x="113" y="16"/>
                  </a:lnTo>
                  <a:lnTo>
                    <a:pt x="109" y="15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02" y="15"/>
                  </a:lnTo>
                  <a:lnTo>
                    <a:pt x="98" y="16"/>
                  </a:lnTo>
                  <a:lnTo>
                    <a:pt x="97" y="20"/>
                  </a:lnTo>
                  <a:lnTo>
                    <a:pt x="95" y="24"/>
                  </a:lnTo>
                  <a:lnTo>
                    <a:pt x="95" y="2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latin typeface="+mj-lt"/>
              </a:endParaRPr>
            </a:p>
          </p:txBody>
        </p:sp>
        <p:sp>
          <p:nvSpPr>
            <p:cNvPr id="168" name="Freeform 34">
              <a:extLst>
                <a:ext uri="{FF2B5EF4-FFF2-40B4-BE49-F238E27FC236}">
                  <a16:creationId xmlns:a16="http://schemas.microsoft.com/office/drawing/2014/main" id="{16FC9757-E7FB-3CF3-4FDC-04F1E7647D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86713" y="5270501"/>
              <a:ext cx="203200" cy="200025"/>
            </a:xfrm>
            <a:custGeom>
              <a:avLst/>
              <a:gdLst>
                <a:gd name="T0" fmla="*/ 128 w 128"/>
                <a:gd name="T1" fmla="*/ 75 h 126"/>
                <a:gd name="T2" fmla="*/ 128 w 128"/>
                <a:gd name="T3" fmla="*/ 3 h 126"/>
                <a:gd name="T4" fmla="*/ 128 w 128"/>
                <a:gd name="T5" fmla="*/ 3 h 126"/>
                <a:gd name="T6" fmla="*/ 128 w 128"/>
                <a:gd name="T7" fmla="*/ 2 h 126"/>
                <a:gd name="T8" fmla="*/ 127 w 128"/>
                <a:gd name="T9" fmla="*/ 0 h 126"/>
                <a:gd name="T10" fmla="*/ 127 w 128"/>
                <a:gd name="T11" fmla="*/ 0 h 126"/>
                <a:gd name="T12" fmla="*/ 124 w 128"/>
                <a:gd name="T13" fmla="*/ 0 h 126"/>
                <a:gd name="T14" fmla="*/ 123 w 128"/>
                <a:gd name="T15" fmla="*/ 1 h 126"/>
                <a:gd name="T16" fmla="*/ 78 w 128"/>
                <a:gd name="T17" fmla="*/ 36 h 126"/>
                <a:gd name="T18" fmla="*/ 78 w 128"/>
                <a:gd name="T19" fmla="*/ 36 h 126"/>
                <a:gd name="T20" fmla="*/ 77 w 128"/>
                <a:gd name="T21" fmla="*/ 36 h 126"/>
                <a:gd name="T22" fmla="*/ 74 w 128"/>
                <a:gd name="T23" fmla="*/ 36 h 126"/>
                <a:gd name="T24" fmla="*/ 53 w 128"/>
                <a:gd name="T25" fmla="*/ 24 h 126"/>
                <a:gd name="T26" fmla="*/ 53 w 128"/>
                <a:gd name="T27" fmla="*/ 24 h 126"/>
                <a:gd name="T28" fmla="*/ 51 w 128"/>
                <a:gd name="T29" fmla="*/ 23 h 126"/>
                <a:gd name="T30" fmla="*/ 48 w 128"/>
                <a:gd name="T31" fmla="*/ 24 h 126"/>
                <a:gd name="T32" fmla="*/ 28 w 128"/>
                <a:gd name="T33" fmla="*/ 49 h 126"/>
                <a:gd name="T34" fmla="*/ 28 w 128"/>
                <a:gd name="T35" fmla="*/ 49 h 126"/>
                <a:gd name="T36" fmla="*/ 27 w 128"/>
                <a:gd name="T37" fmla="*/ 51 h 126"/>
                <a:gd name="T38" fmla="*/ 25 w 128"/>
                <a:gd name="T39" fmla="*/ 51 h 126"/>
                <a:gd name="T40" fmla="*/ 6 w 128"/>
                <a:gd name="T41" fmla="*/ 42 h 126"/>
                <a:gd name="T42" fmla="*/ 6 w 128"/>
                <a:gd name="T43" fmla="*/ 42 h 126"/>
                <a:gd name="T44" fmla="*/ 3 w 128"/>
                <a:gd name="T45" fmla="*/ 42 h 126"/>
                <a:gd name="T46" fmla="*/ 2 w 128"/>
                <a:gd name="T47" fmla="*/ 42 h 126"/>
                <a:gd name="T48" fmla="*/ 2 w 128"/>
                <a:gd name="T49" fmla="*/ 42 h 126"/>
                <a:gd name="T50" fmla="*/ 1 w 128"/>
                <a:gd name="T51" fmla="*/ 43 h 126"/>
                <a:gd name="T52" fmla="*/ 0 w 128"/>
                <a:gd name="T53" fmla="*/ 46 h 126"/>
                <a:gd name="T54" fmla="*/ 0 w 128"/>
                <a:gd name="T55" fmla="*/ 75 h 126"/>
                <a:gd name="T56" fmla="*/ 128 w 128"/>
                <a:gd name="T57" fmla="*/ 75 h 126"/>
                <a:gd name="T58" fmla="*/ 128 w 128"/>
                <a:gd name="T59" fmla="*/ 75 h 126"/>
                <a:gd name="T60" fmla="*/ 0 w 128"/>
                <a:gd name="T61" fmla="*/ 94 h 126"/>
                <a:gd name="T62" fmla="*/ 128 w 128"/>
                <a:gd name="T63" fmla="*/ 94 h 126"/>
                <a:gd name="T64" fmla="*/ 128 w 128"/>
                <a:gd name="T65" fmla="*/ 103 h 126"/>
                <a:gd name="T66" fmla="*/ 0 w 128"/>
                <a:gd name="T67" fmla="*/ 103 h 126"/>
                <a:gd name="T68" fmla="*/ 0 w 128"/>
                <a:gd name="T69" fmla="*/ 94 h 126"/>
                <a:gd name="T70" fmla="*/ 0 w 128"/>
                <a:gd name="T71" fmla="*/ 94 h 126"/>
                <a:gd name="T72" fmla="*/ 0 w 128"/>
                <a:gd name="T73" fmla="*/ 118 h 126"/>
                <a:gd name="T74" fmla="*/ 128 w 128"/>
                <a:gd name="T75" fmla="*/ 118 h 126"/>
                <a:gd name="T76" fmla="*/ 128 w 128"/>
                <a:gd name="T77" fmla="*/ 126 h 126"/>
                <a:gd name="T78" fmla="*/ 0 w 128"/>
                <a:gd name="T79" fmla="*/ 126 h 126"/>
                <a:gd name="T80" fmla="*/ 0 w 128"/>
                <a:gd name="T81" fmla="*/ 118 h 126"/>
                <a:gd name="T82" fmla="*/ 0 w 128"/>
                <a:gd name="T83" fmla="*/ 1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8" h="126">
                  <a:moveTo>
                    <a:pt x="128" y="75"/>
                  </a:moveTo>
                  <a:lnTo>
                    <a:pt x="128" y="3"/>
                  </a:lnTo>
                  <a:lnTo>
                    <a:pt x="128" y="3"/>
                  </a:lnTo>
                  <a:lnTo>
                    <a:pt x="128" y="2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4" y="0"/>
                  </a:lnTo>
                  <a:lnTo>
                    <a:pt x="123" y="1"/>
                  </a:lnTo>
                  <a:lnTo>
                    <a:pt x="78" y="36"/>
                  </a:lnTo>
                  <a:lnTo>
                    <a:pt x="78" y="36"/>
                  </a:lnTo>
                  <a:lnTo>
                    <a:pt x="77" y="36"/>
                  </a:lnTo>
                  <a:lnTo>
                    <a:pt x="74" y="36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1" y="23"/>
                  </a:lnTo>
                  <a:lnTo>
                    <a:pt x="48" y="24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7" y="51"/>
                  </a:lnTo>
                  <a:lnTo>
                    <a:pt x="25" y="51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43"/>
                  </a:lnTo>
                  <a:lnTo>
                    <a:pt x="0" y="46"/>
                  </a:lnTo>
                  <a:lnTo>
                    <a:pt x="0" y="75"/>
                  </a:lnTo>
                  <a:lnTo>
                    <a:pt x="128" y="75"/>
                  </a:lnTo>
                  <a:lnTo>
                    <a:pt x="128" y="75"/>
                  </a:lnTo>
                  <a:close/>
                  <a:moveTo>
                    <a:pt x="0" y="94"/>
                  </a:moveTo>
                  <a:lnTo>
                    <a:pt x="128" y="94"/>
                  </a:lnTo>
                  <a:lnTo>
                    <a:pt x="128" y="103"/>
                  </a:lnTo>
                  <a:lnTo>
                    <a:pt x="0" y="103"/>
                  </a:lnTo>
                  <a:lnTo>
                    <a:pt x="0" y="94"/>
                  </a:lnTo>
                  <a:lnTo>
                    <a:pt x="0" y="94"/>
                  </a:lnTo>
                  <a:close/>
                  <a:moveTo>
                    <a:pt x="0" y="118"/>
                  </a:moveTo>
                  <a:lnTo>
                    <a:pt x="128" y="118"/>
                  </a:lnTo>
                  <a:lnTo>
                    <a:pt x="128" y="126"/>
                  </a:lnTo>
                  <a:lnTo>
                    <a:pt x="0" y="126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latin typeface="+mj-lt"/>
              </a:endParaRPr>
            </a:p>
          </p:txBody>
        </p:sp>
      </p:grpSp>
      <p:sp>
        <p:nvSpPr>
          <p:cNvPr id="205" name="Freeform 90">
            <a:extLst>
              <a:ext uri="{FF2B5EF4-FFF2-40B4-BE49-F238E27FC236}">
                <a16:creationId xmlns:a16="http://schemas.microsoft.com/office/drawing/2014/main" id="{CD19C0D1-3888-763C-8942-50FEFB29A69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435110" y="4692888"/>
            <a:ext cx="551114" cy="551114"/>
          </a:xfrm>
          <a:custGeom>
            <a:avLst/>
            <a:gdLst/>
            <a:ahLst/>
            <a:cxnLst>
              <a:cxn ang="0">
                <a:pos x="77" y="14"/>
              </a:cxn>
              <a:cxn ang="0">
                <a:pos x="51" y="34"/>
              </a:cxn>
              <a:cxn ang="0">
                <a:pos x="0" y="54"/>
              </a:cxn>
              <a:cxn ang="0">
                <a:pos x="23" y="80"/>
              </a:cxn>
              <a:cxn ang="0">
                <a:pos x="31" y="123"/>
              </a:cxn>
              <a:cxn ang="0">
                <a:pos x="54" y="115"/>
              </a:cxn>
              <a:cxn ang="0">
                <a:pos x="50" y="103"/>
              </a:cxn>
              <a:cxn ang="0">
                <a:pos x="50" y="76"/>
              </a:cxn>
              <a:cxn ang="0">
                <a:pos x="51" y="74"/>
              </a:cxn>
              <a:cxn ang="0">
                <a:pos x="52" y="73"/>
              </a:cxn>
              <a:cxn ang="0">
                <a:pos x="53" y="73"/>
              </a:cxn>
              <a:cxn ang="0">
                <a:pos x="77" y="94"/>
              </a:cxn>
              <a:cxn ang="0">
                <a:pos x="123" y="54"/>
              </a:cxn>
              <a:cxn ang="0">
                <a:pos x="77" y="54"/>
              </a:cxn>
              <a:cxn ang="0">
                <a:pos x="88" y="42"/>
              </a:cxn>
              <a:cxn ang="0">
                <a:pos x="88" y="65"/>
              </a:cxn>
              <a:cxn ang="0">
                <a:pos x="77" y="54"/>
              </a:cxn>
              <a:cxn ang="0">
                <a:pos x="15" y="42"/>
              </a:cxn>
              <a:cxn ang="0">
                <a:pos x="38" y="54"/>
              </a:cxn>
              <a:cxn ang="0">
                <a:pos x="15" y="65"/>
              </a:cxn>
              <a:cxn ang="0">
                <a:pos x="46" y="115"/>
              </a:cxn>
              <a:cxn ang="0">
                <a:pos x="31" y="80"/>
              </a:cxn>
              <a:cxn ang="0">
                <a:pos x="31" y="73"/>
              </a:cxn>
              <a:cxn ang="0">
                <a:pos x="43" y="73"/>
              </a:cxn>
              <a:cxn ang="0">
                <a:pos x="42" y="103"/>
              </a:cxn>
              <a:cxn ang="0">
                <a:pos x="46" y="112"/>
              </a:cxn>
              <a:cxn ang="0">
                <a:pos x="51" y="65"/>
              </a:cxn>
              <a:cxn ang="0">
                <a:pos x="50" y="65"/>
              </a:cxn>
              <a:cxn ang="0">
                <a:pos x="50" y="42"/>
              </a:cxn>
              <a:cxn ang="0">
                <a:pos x="71" y="34"/>
              </a:cxn>
              <a:cxn ang="0">
                <a:pos x="71" y="73"/>
              </a:cxn>
              <a:cxn ang="0">
                <a:pos x="96" y="100"/>
              </a:cxn>
              <a:cxn ang="0">
                <a:pos x="88" y="73"/>
              </a:cxn>
              <a:cxn ang="0">
                <a:pos x="88" y="34"/>
              </a:cxn>
              <a:cxn ang="0">
                <a:pos x="96" y="8"/>
              </a:cxn>
              <a:cxn ang="0">
                <a:pos x="96" y="100"/>
              </a:cxn>
              <a:cxn ang="0">
                <a:pos x="96" y="100"/>
              </a:cxn>
            </a:cxnLst>
            <a:rect l="0" t="0" r="r" b="b"/>
            <a:pathLst>
              <a:path w="123" h="123">
                <a:moveTo>
                  <a:pt x="96" y="0"/>
                </a:moveTo>
                <a:cubicBezTo>
                  <a:pt x="88" y="0"/>
                  <a:pt x="82" y="5"/>
                  <a:pt x="77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71" y="26"/>
                  <a:pt x="61" y="34"/>
                  <a:pt x="51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7" y="34"/>
                  <a:pt x="0" y="43"/>
                  <a:pt x="0" y="54"/>
                </a:cubicBezTo>
                <a:cubicBezTo>
                  <a:pt x="0" y="64"/>
                  <a:pt x="7" y="73"/>
                  <a:pt x="15" y="73"/>
                </a:cubicBezTo>
                <a:cubicBezTo>
                  <a:pt x="20" y="73"/>
                  <a:pt x="23" y="76"/>
                  <a:pt x="23" y="80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23" y="119"/>
                  <a:pt x="26" y="123"/>
                  <a:pt x="31" y="123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50" y="123"/>
                  <a:pt x="54" y="119"/>
                  <a:pt x="54" y="115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4" y="107"/>
                  <a:pt x="50" y="106"/>
                  <a:pt x="50" y="103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6"/>
                  <a:pt x="50" y="75"/>
                  <a:pt x="50" y="75"/>
                </a:cubicBezTo>
                <a:cubicBezTo>
                  <a:pt x="50" y="75"/>
                  <a:pt x="51" y="75"/>
                  <a:pt x="51" y="74"/>
                </a:cubicBezTo>
                <a:cubicBezTo>
                  <a:pt x="51" y="74"/>
                  <a:pt x="51" y="74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3" y="73"/>
                  <a:pt x="53" y="73"/>
                </a:cubicBezTo>
                <a:cubicBezTo>
                  <a:pt x="63" y="74"/>
                  <a:pt x="71" y="82"/>
                  <a:pt x="77" y="94"/>
                </a:cubicBezTo>
                <a:cubicBezTo>
                  <a:pt x="77" y="94"/>
                  <a:pt x="77" y="94"/>
                  <a:pt x="77" y="94"/>
                </a:cubicBezTo>
                <a:cubicBezTo>
                  <a:pt x="82" y="102"/>
                  <a:pt x="88" y="107"/>
                  <a:pt x="96" y="107"/>
                </a:cubicBezTo>
                <a:cubicBezTo>
                  <a:pt x="114" y="107"/>
                  <a:pt x="123" y="80"/>
                  <a:pt x="123" y="54"/>
                </a:cubicBezTo>
                <a:cubicBezTo>
                  <a:pt x="123" y="27"/>
                  <a:pt x="114" y="0"/>
                  <a:pt x="96" y="0"/>
                </a:cubicBezTo>
                <a:close/>
                <a:moveTo>
                  <a:pt x="77" y="54"/>
                </a:moveTo>
                <a:cubicBezTo>
                  <a:pt x="77" y="50"/>
                  <a:pt x="77" y="46"/>
                  <a:pt x="77" y="42"/>
                </a:cubicBezTo>
                <a:cubicBezTo>
                  <a:pt x="88" y="42"/>
                  <a:pt x="88" y="42"/>
                  <a:pt x="88" y="42"/>
                </a:cubicBezTo>
                <a:cubicBezTo>
                  <a:pt x="92" y="42"/>
                  <a:pt x="96" y="47"/>
                  <a:pt x="96" y="54"/>
                </a:cubicBezTo>
                <a:cubicBezTo>
                  <a:pt x="96" y="60"/>
                  <a:pt x="92" y="65"/>
                  <a:pt x="88" y="65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1"/>
                  <a:pt x="77" y="58"/>
                  <a:pt x="77" y="54"/>
                </a:cubicBezTo>
                <a:close/>
                <a:moveTo>
                  <a:pt x="8" y="54"/>
                </a:moveTo>
                <a:cubicBezTo>
                  <a:pt x="8" y="47"/>
                  <a:pt x="11" y="42"/>
                  <a:pt x="15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45"/>
                  <a:pt x="38" y="49"/>
                  <a:pt x="38" y="54"/>
                </a:cubicBezTo>
                <a:cubicBezTo>
                  <a:pt x="38" y="58"/>
                  <a:pt x="40" y="62"/>
                  <a:pt x="42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1" y="65"/>
                  <a:pt x="8" y="60"/>
                  <a:pt x="8" y="54"/>
                </a:cubicBezTo>
                <a:close/>
                <a:moveTo>
                  <a:pt x="46" y="115"/>
                </a:moveTo>
                <a:cubicBezTo>
                  <a:pt x="31" y="115"/>
                  <a:pt x="31" y="115"/>
                  <a:pt x="31" y="115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78"/>
                  <a:pt x="30" y="75"/>
                  <a:pt x="29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43" y="73"/>
                  <a:pt x="43" y="73"/>
                  <a:pt x="43" y="73"/>
                </a:cubicBezTo>
                <a:cubicBezTo>
                  <a:pt x="42" y="74"/>
                  <a:pt x="42" y="75"/>
                  <a:pt x="42" y="77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7"/>
                  <a:pt x="44" y="110"/>
                  <a:pt x="46" y="111"/>
                </a:cubicBezTo>
                <a:cubicBezTo>
                  <a:pt x="46" y="111"/>
                  <a:pt x="46" y="111"/>
                  <a:pt x="46" y="112"/>
                </a:cubicBezTo>
                <a:lnTo>
                  <a:pt x="46" y="115"/>
                </a:lnTo>
                <a:close/>
                <a:moveTo>
                  <a:pt x="51" y="65"/>
                </a:moveTo>
                <a:cubicBezTo>
                  <a:pt x="50" y="65"/>
                  <a:pt x="50" y="65"/>
                  <a:pt x="50" y="65"/>
                </a:cubicBezTo>
                <a:cubicBezTo>
                  <a:pt x="50" y="65"/>
                  <a:pt x="50" y="65"/>
                  <a:pt x="50" y="65"/>
                </a:cubicBezTo>
                <a:cubicBezTo>
                  <a:pt x="46" y="65"/>
                  <a:pt x="42" y="60"/>
                  <a:pt x="42" y="54"/>
                </a:cubicBezTo>
                <a:cubicBezTo>
                  <a:pt x="42" y="47"/>
                  <a:pt x="46" y="42"/>
                  <a:pt x="50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8" y="42"/>
                  <a:pt x="65" y="39"/>
                  <a:pt x="71" y="34"/>
                </a:cubicBezTo>
                <a:cubicBezTo>
                  <a:pt x="70" y="40"/>
                  <a:pt x="69" y="47"/>
                  <a:pt x="69" y="54"/>
                </a:cubicBezTo>
                <a:cubicBezTo>
                  <a:pt x="69" y="60"/>
                  <a:pt x="70" y="67"/>
                  <a:pt x="71" y="73"/>
                </a:cubicBezTo>
                <a:cubicBezTo>
                  <a:pt x="65" y="68"/>
                  <a:pt x="58" y="65"/>
                  <a:pt x="51" y="65"/>
                </a:cubicBezTo>
                <a:close/>
                <a:moveTo>
                  <a:pt x="96" y="100"/>
                </a:moveTo>
                <a:cubicBezTo>
                  <a:pt x="88" y="100"/>
                  <a:pt x="82" y="89"/>
                  <a:pt x="79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97" y="73"/>
                  <a:pt x="104" y="64"/>
                  <a:pt x="104" y="54"/>
                </a:cubicBezTo>
                <a:cubicBezTo>
                  <a:pt x="104" y="43"/>
                  <a:pt x="97" y="34"/>
                  <a:pt x="88" y="34"/>
                </a:cubicBezTo>
                <a:cubicBezTo>
                  <a:pt x="79" y="34"/>
                  <a:pt x="79" y="34"/>
                  <a:pt x="79" y="34"/>
                </a:cubicBezTo>
                <a:cubicBezTo>
                  <a:pt x="82" y="19"/>
                  <a:pt x="88" y="8"/>
                  <a:pt x="96" y="8"/>
                </a:cubicBezTo>
                <a:cubicBezTo>
                  <a:pt x="107" y="8"/>
                  <a:pt x="115" y="28"/>
                  <a:pt x="115" y="54"/>
                </a:cubicBezTo>
                <a:cubicBezTo>
                  <a:pt x="115" y="79"/>
                  <a:pt x="107" y="100"/>
                  <a:pt x="96" y="100"/>
                </a:cubicBezTo>
                <a:close/>
                <a:moveTo>
                  <a:pt x="96" y="100"/>
                </a:moveTo>
                <a:cubicBezTo>
                  <a:pt x="96" y="100"/>
                  <a:pt x="96" y="100"/>
                  <a:pt x="96" y="100"/>
                </a:cubicBez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3BA2FD2-D86C-95F6-9F0B-176BAA091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73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and Safe Color Combin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B1BD066-3CAD-2070-614B-C31E5D8BF50D}"/>
              </a:ext>
            </a:extLst>
          </p:cNvPr>
          <p:cNvSpPr/>
          <p:nvPr userDrawn="1"/>
        </p:nvSpPr>
        <p:spPr>
          <a:xfrm>
            <a:off x="830940" y="2037552"/>
            <a:ext cx="914400" cy="914400"/>
          </a:xfrm>
          <a:prstGeom prst="ellipse">
            <a:avLst/>
          </a:prstGeom>
          <a:solidFill>
            <a:srgbClr val="F79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08981A1-1C4B-959B-1E57-C0D1E7664081}"/>
              </a:ext>
            </a:extLst>
          </p:cNvPr>
          <p:cNvSpPr/>
          <p:nvPr userDrawn="1"/>
        </p:nvSpPr>
        <p:spPr>
          <a:xfrm>
            <a:off x="2073044" y="2037552"/>
            <a:ext cx="914400" cy="9144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038746-A61E-9B1A-7230-80306BF2A0AD}"/>
              </a:ext>
            </a:extLst>
          </p:cNvPr>
          <p:cNvSpPr/>
          <p:nvPr userDrawn="1"/>
        </p:nvSpPr>
        <p:spPr>
          <a:xfrm>
            <a:off x="3315148" y="2037552"/>
            <a:ext cx="914400" cy="914400"/>
          </a:xfrm>
          <a:prstGeom prst="ellipse">
            <a:avLst/>
          </a:prstGeom>
          <a:solidFill>
            <a:srgbClr val="2357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E76B26C-AE94-3CFB-8724-DD5E813666D4}"/>
              </a:ext>
            </a:extLst>
          </p:cNvPr>
          <p:cNvSpPr/>
          <p:nvPr userDrawn="1"/>
        </p:nvSpPr>
        <p:spPr>
          <a:xfrm>
            <a:off x="4557252" y="2037552"/>
            <a:ext cx="914400" cy="914400"/>
          </a:xfrm>
          <a:prstGeom prst="ellipse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6BEA9E6-1FEB-6A76-5A14-422202778F6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15544190"/>
              </p:ext>
            </p:extLst>
          </p:nvPr>
        </p:nvGraphicFramePr>
        <p:xfrm>
          <a:off x="830940" y="3234844"/>
          <a:ext cx="464071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178">
                  <a:extLst>
                    <a:ext uri="{9D8B030D-6E8A-4147-A177-3AD203B41FA5}">
                      <a16:colId xmlns:a16="http://schemas.microsoft.com/office/drawing/2014/main" val="1599371688"/>
                    </a:ext>
                  </a:extLst>
                </a:gridCol>
                <a:gridCol w="1160178">
                  <a:extLst>
                    <a:ext uri="{9D8B030D-6E8A-4147-A177-3AD203B41FA5}">
                      <a16:colId xmlns:a16="http://schemas.microsoft.com/office/drawing/2014/main" val="1971675002"/>
                    </a:ext>
                  </a:extLst>
                </a:gridCol>
                <a:gridCol w="1160178">
                  <a:extLst>
                    <a:ext uri="{9D8B030D-6E8A-4147-A177-3AD203B41FA5}">
                      <a16:colId xmlns:a16="http://schemas.microsoft.com/office/drawing/2014/main" val="2410534703"/>
                    </a:ext>
                  </a:extLst>
                </a:gridCol>
                <a:gridCol w="1160178">
                  <a:extLst>
                    <a:ext uri="{9D8B030D-6E8A-4147-A177-3AD203B41FA5}">
                      <a16:colId xmlns:a16="http://schemas.microsoft.com/office/drawing/2014/main" val="2839565162"/>
                    </a:ext>
                  </a:extLst>
                </a:gridCol>
              </a:tblGrid>
              <a:tr h="317183"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chemeClr val="tx1"/>
                          </a:solidFill>
                        </a:rPr>
                        <a:t>Orange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CMYK: 0, 41, 88, 3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RGB: 247, 146, 30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HEX: f7921E</a:t>
                      </a:r>
                    </a:p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Black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CMYK: 0, 0, 0, 100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RGB: 0, 0, 0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HEX: 000000</a:t>
                      </a:r>
                    </a:p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Blue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CMYK: 74, 36, 0, 46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RGB: 35, 87, 137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HEX: 235789</a:t>
                      </a:r>
                    </a:p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Yellow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CMYK: 0, 25, 100, 5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RGB: 243, 183, 0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HEX: f3b700</a:t>
                      </a:r>
                    </a:p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144056"/>
                  </a:ext>
                </a:extLst>
              </a:tr>
            </a:tbl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E6BAA26C-F80E-9B5F-09E5-90B24C534C1A}"/>
              </a:ext>
            </a:extLst>
          </p:cNvPr>
          <p:cNvSpPr/>
          <p:nvPr userDrawn="1"/>
        </p:nvSpPr>
        <p:spPr>
          <a:xfrm>
            <a:off x="830940" y="4213696"/>
            <a:ext cx="914400" cy="914400"/>
          </a:xfrm>
          <a:prstGeom prst="ellipse">
            <a:avLst/>
          </a:prstGeom>
          <a:solidFill>
            <a:srgbClr val="7FA2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7805DD5-C80A-54B7-1151-D5323E5EF847}"/>
              </a:ext>
            </a:extLst>
          </p:cNvPr>
          <p:cNvSpPr/>
          <p:nvPr userDrawn="1"/>
        </p:nvSpPr>
        <p:spPr>
          <a:xfrm>
            <a:off x="2073044" y="4213696"/>
            <a:ext cx="914400" cy="914400"/>
          </a:xfrm>
          <a:prstGeom prst="ellipse">
            <a:avLst/>
          </a:prstGeom>
          <a:solidFill>
            <a:srgbClr val="A72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880154D-07A0-AD22-D810-AE006EB249F0}"/>
              </a:ext>
            </a:extLst>
          </p:cNvPr>
          <p:cNvSpPr/>
          <p:nvPr userDrawn="1"/>
        </p:nvSpPr>
        <p:spPr>
          <a:xfrm>
            <a:off x="3315148" y="4213696"/>
            <a:ext cx="914400" cy="914400"/>
          </a:xfrm>
          <a:prstGeom prst="ellipse">
            <a:avLst/>
          </a:prstGeom>
          <a:solidFill>
            <a:srgbClr val="90C3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38FFDB2-2B5B-C06A-78B5-243A19C76D4F}"/>
              </a:ext>
            </a:extLst>
          </p:cNvPr>
          <p:cNvSpPr/>
          <p:nvPr userDrawn="1"/>
        </p:nvSpPr>
        <p:spPr>
          <a:xfrm>
            <a:off x="4557252" y="4213696"/>
            <a:ext cx="914400" cy="914400"/>
          </a:xfrm>
          <a:prstGeom prst="ellipse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83064F0-87C9-686F-5D67-0155DE3BFEB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14390337"/>
              </p:ext>
            </p:extLst>
          </p:nvPr>
        </p:nvGraphicFramePr>
        <p:xfrm>
          <a:off x="830940" y="5410988"/>
          <a:ext cx="464071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178">
                  <a:extLst>
                    <a:ext uri="{9D8B030D-6E8A-4147-A177-3AD203B41FA5}">
                      <a16:colId xmlns:a16="http://schemas.microsoft.com/office/drawing/2014/main" val="1599371688"/>
                    </a:ext>
                  </a:extLst>
                </a:gridCol>
                <a:gridCol w="1160178">
                  <a:extLst>
                    <a:ext uri="{9D8B030D-6E8A-4147-A177-3AD203B41FA5}">
                      <a16:colId xmlns:a16="http://schemas.microsoft.com/office/drawing/2014/main" val="1971675002"/>
                    </a:ext>
                  </a:extLst>
                </a:gridCol>
                <a:gridCol w="1160178">
                  <a:extLst>
                    <a:ext uri="{9D8B030D-6E8A-4147-A177-3AD203B41FA5}">
                      <a16:colId xmlns:a16="http://schemas.microsoft.com/office/drawing/2014/main" val="2410534703"/>
                    </a:ext>
                  </a:extLst>
                </a:gridCol>
                <a:gridCol w="1160178">
                  <a:extLst>
                    <a:ext uri="{9D8B030D-6E8A-4147-A177-3AD203B41FA5}">
                      <a16:colId xmlns:a16="http://schemas.microsoft.com/office/drawing/2014/main" val="2839565162"/>
                    </a:ext>
                  </a:extLst>
                </a:gridCol>
              </a:tblGrid>
              <a:tr h="317183"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chemeClr val="tx1"/>
                          </a:solidFill>
                        </a:rPr>
                        <a:t>Green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CMYK: 22, 0, 36, 36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RGB: 127, 162, 103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HEX: 7FA267</a:t>
                      </a:r>
                    </a:p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solidFill>
                            <a:schemeClr val="tx1"/>
                          </a:solidFill>
                        </a:rPr>
                        <a:t>Red</a:t>
                      </a:r>
                    </a:p>
                    <a:p>
                      <a:r>
                        <a:rPr lang="es-ES" sz="800" b="0">
                          <a:solidFill>
                            <a:schemeClr val="tx1"/>
                          </a:solidFill>
                        </a:rPr>
                        <a:t>CMYK: 0, 77, 95, 35</a:t>
                      </a:r>
                    </a:p>
                    <a:p>
                      <a:r>
                        <a:rPr lang="es-ES" sz="800" b="0">
                          <a:solidFill>
                            <a:schemeClr val="tx1"/>
                          </a:solidFill>
                        </a:rPr>
                        <a:t>RGB: 167, 38, 8</a:t>
                      </a:r>
                    </a:p>
                    <a:p>
                      <a:r>
                        <a:rPr lang="es-ES" sz="800" b="0">
                          <a:solidFill>
                            <a:schemeClr val="tx1"/>
                          </a:solidFill>
                        </a:rPr>
                        <a:t>HEX: A72608</a:t>
                      </a:r>
                    </a:p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Light Blue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CMYK: 28, 3, 0, 22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RGB: 144, 195, 200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HEX: 90C3C8</a:t>
                      </a:r>
                    </a:p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Gray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CMYK: 0, 0, 0, 30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RGB: 179, 179, 179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HEX: b3b3b3</a:t>
                      </a:r>
                    </a:p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144056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DB9EFF05-8A73-07AB-01FE-E25EDDBD9498}"/>
              </a:ext>
            </a:extLst>
          </p:cNvPr>
          <p:cNvGrpSpPr/>
          <p:nvPr userDrawn="1"/>
        </p:nvGrpSpPr>
        <p:grpSpPr>
          <a:xfrm>
            <a:off x="8363507" y="1827916"/>
            <a:ext cx="3256767" cy="4355378"/>
            <a:chOff x="8363507" y="1827916"/>
            <a:chExt cx="3256767" cy="435537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3CFD6D8-422C-26E3-CA50-34697436ACB2}"/>
                </a:ext>
              </a:extLst>
            </p:cNvPr>
            <p:cNvSpPr/>
            <p:nvPr userDrawn="1"/>
          </p:nvSpPr>
          <p:spPr>
            <a:xfrm>
              <a:off x="8363507" y="1827916"/>
              <a:ext cx="3256767" cy="3507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2713" indent="0" algn="l"/>
              <a:r>
                <a:rPr lang="en-US" sz="1400" b="1">
                  <a:solidFill>
                    <a:schemeClr val="tx1"/>
                  </a:solidFill>
                </a:rPr>
                <a:t>Black Type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58A67BD-5D00-47A7-0A4C-8A11EAB29068}"/>
                </a:ext>
              </a:extLst>
            </p:cNvPr>
            <p:cNvSpPr/>
            <p:nvPr userDrawn="1"/>
          </p:nvSpPr>
          <p:spPr>
            <a:xfrm>
              <a:off x="8363507" y="2229570"/>
              <a:ext cx="3256767" cy="3507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2713" indent="0" algn="l"/>
              <a:r>
                <a:rPr lang="en-US" sz="1400" b="1">
                  <a:solidFill>
                    <a:srgbClr val="235789"/>
                  </a:solidFill>
                </a:rPr>
                <a:t>Blue Type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389E420-542C-B360-D140-A7F5EDD409F4}"/>
                </a:ext>
              </a:extLst>
            </p:cNvPr>
            <p:cNvSpPr/>
            <p:nvPr userDrawn="1"/>
          </p:nvSpPr>
          <p:spPr>
            <a:xfrm>
              <a:off x="8363507" y="2631224"/>
              <a:ext cx="3256767" cy="3507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2713" indent="0" algn="l"/>
              <a:r>
                <a:rPr lang="en-US" sz="1400" b="1">
                  <a:solidFill>
                    <a:srgbClr val="A72608"/>
                  </a:solidFill>
                </a:rPr>
                <a:t>Red Type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C5908B3-C347-81ED-051B-9CE559E08E85}"/>
                </a:ext>
              </a:extLst>
            </p:cNvPr>
            <p:cNvSpPr/>
            <p:nvPr userDrawn="1"/>
          </p:nvSpPr>
          <p:spPr>
            <a:xfrm>
              <a:off x="8363507" y="3032878"/>
              <a:ext cx="3256767" cy="350729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2713" indent="0" algn="l"/>
              <a:r>
                <a:rPr lang="en-US" sz="1400" b="1">
                  <a:solidFill>
                    <a:schemeClr val="tx1"/>
                  </a:solidFill>
                </a:rPr>
                <a:t>Black Type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10C6A9B-0A44-CB81-7CA8-CCA8609EEFF3}"/>
                </a:ext>
              </a:extLst>
            </p:cNvPr>
            <p:cNvSpPr/>
            <p:nvPr userDrawn="1"/>
          </p:nvSpPr>
          <p:spPr>
            <a:xfrm>
              <a:off x="8363507" y="3434532"/>
              <a:ext cx="3256767" cy="350729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2713" indent="0" algn="l"/>
              <a:r>
                <a:rPr lang="en-US" sz="1400" b="1">
                  <a:solidFill>
                    <a:schemeClr val="tx1"/>
                  </a:solidFill>
                </a:rPr>
                <a:t>Black Type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8496E18-E6FC-03BB-204D-0FFFF67D6E3D}"/>
                </a:ext>
              </a:extLst>
            </p:cNvPr>
            <p:cNvSpPr/>
            <p:nvPr userDrawn="1"/>
          </p:nvSpPr>
          <p:spPr>
            <a:xfrm>
              <a:off x="8363507" y="3836186"/>
              <a:ext cx="3256767" cy="350729"/>
            </a:xfrm>
            <a:prstGeom prst="rect">
              <a:avLst/>
            </a:prstGeom>
            <a:solidFill>
              <a:srgbClr val="F3B7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2713" indent="0" algn="l"/>
              <a:r>
                <a:rPr lang="en-US" sz="1400" b="1">
                  <a:solidFill>
                    <a:schemeClr val="tx1"/>
                  </a:solidFill>
                </a:rPr>
                <a:t>Black Type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32BC890-4C02-40AE-5D2D-B78A8C7B57E8}"/>
                </a:ext>
              </a:extLst>
            </p:cNvPr>
            <p:cNvSpPr/>
            <p:nvPr userDrawn="1"/>
          </p:nvSpPr>
          <p:spPr>
            <a:xfrm>
              <a:off x="8363507" y="4225949"/>
              <a:ext cx="3256767" cy="350729"/>
            </a:xfrm>
            <a:prstGeom prst="rect">
              <a:avLst/>
            </a:prstGeom>
            <a:solidFill>
              <a:srgbClr val="7FA26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2713" indent="0" algn="l"/>
              <a:r>
                <a:rPr lang="en-US" sz="1400" b="1">
                  <a:solidFill>
                    <a:schemeClr val="tx1"/>
                  </a:solidFill>
                </a:rPr>
                <a:t>Black Type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796EF46-BDA6-3377-A08E-12A7AEFF284C}"/>
                </a:ext>
              </a:extLst>
            </p:cNvPr>
            <p:cNvSpPr/>
            <p:nvPr userDrawn="1"/>
          </p:nvSpPr>
          <p:spPr>
            <a:xfrm>
              <a:off x="8363507" y="4627603"/>
              <a:ext cx="3256767" cy="350729"/>
            </a:xfrm>
            <a:prstGeom prst="rect">
              <a:avLst/>
            </a:prstGeom>
            <a:solidFill>
              <a:srgbClr val="90C3C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2713" indent="0" algn="l"/>
              <a:r>
                <a:rPr lang="en-US" sz="1400" b="1">
                  <a:solidFill>
                    <a:schemeClr val="tx1"/>
                  </a:solidFill>
                </a:rPr>
                <a:t>Black Type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BECBF25-7800-974F-DBAC-F34FA0D07F3C}"/>
                </a:ext>
              </a:extLst>
            </p:cNvPr>
            <p:cNvSpPr/>
            <p:nvPr userDrawn="1"/>
          </p:nvSpPr>
          <p:spPr>
            <a:xfrm>
              <a:off x="8363507" y="5029257"/>
              <a:ext cx="3256767" cy="35072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2713" indent="0" algn="l"/>
              <a:r>
                <a:rPr lang="en-US" sz="1400" b="1"/>
                <a:t>White Type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35A02F6-88A1-7032-0D8D-A4A4C86B3E73}"/>
                </a:ext>
              </a:extLst>
            </p:cNvPr>
            <p:cNvSpPr/>
            <p:nvPr userDrawn="1"/>
          </p:nvSpPr>
          <p:spPr>
            <a:xfrm>
              <a:off x="8363507" y="5430911"/>
              <a:ext cx="3256767" cy="350729"/>
            </a:xfrm>
            <a:prstGeom prst="rect">
              <a:avLst/>
            </a:prstGeom>
            <a:solidFill>
              <a:srgbClr val="235789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2713" indent="0" algn="l"/>
              <a:r>
                <a:rPr lang="en-US" sz="1400" b="1"/>
                <a:t>White Type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2D117E6-D717-C2C5-4EF6-466139E90DA5}"/>
                </a:ext>
              </a:extLst>
            </p:cNvPr>
            <p:cNvSpPr/>
            <p:nvPr userDrawn="1"/>
          </p:nvSpPr>
          <p:spPr>
            <a:xfrm>
              <a:off x="8363507" y="5832565"/>
              <a:ext cx="3256767" cy="350729"/>
            </a:xfrm>
            <a:prstGeom prst="rect">
              <a:avLst/>
            </a:prstGeom>
            <a:solidFill>
              <a:srgbClr val="A7260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2713" indent="0" algn="l"/>
              <a:r>
                <a:rPr lang="en-US" sz="1400" b="1"/>
                <a:t>White Type</a:t>
              </a: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347A5C78-3B3A-CCBD-0F2F-BB080237D786}"/>
              </a:ext>
            </a:extLst>
          </p:cNvPr>
          <p:cNvSpPr txBox="1">
            <a:spLocks/>
          </p:cNvSpPr>
          <p:nvPr userDrawn="1"/>
        </p:nvSpPr>
        <p:spPr>
          <a:xfrm>
            <a:off x="532435" y="365126"/>
            <a:ext cx="11100122" cy="697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Palette and Safe Color Combinations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2B74FC2-E2F4-035B-4368-8D0A81FEA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1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125B951-63EA-232A-613E-9DA97379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5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6F93A9-5E08-C38C-19D8-BF98C1B54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C23547D-44AB-8200-A8F1-C51DBFBD6B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2435" y="1078606"/>
            <a:ext cx="11100122" cy="5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5200FE3-16F1-F152-60A0-55226E15A4F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32435" y="1689100"/>
            <a:ext cx="11100122" cy="4551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20pt. Option to Bold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283BCFD-C24B-CDC1-EEEA-E7A9A493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6F93A9-5E08-C38C-19D8-BF98C1B54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C23547D-44AB-8200-A8F1-C51DBFBD6B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2435" y="1078606"/>
            <a:ext cx="11100122" cy="5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097EEC5-C3D5-9883-F09B-266CC8BB3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0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3D4742-3FC8-A6DC-DD22-C72B0707BD73}"/>
              </a:ext>
            </a:extLst>
          </p:cNvPr>
          <p:cNvSpPr/>
          <p:nvPr userDrawn="1"/>
        </p:nvSpPr>
        <p:spPr>
          <a:xfrm>
            <a:off x="0" y="0"/>
            <a:ext cx="12192000" cy="109728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36F93A9-5E08-C38C-19D8-BF98C1B54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C23547D-44AB-8200-A8F1-C51DBFBD6B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2435" y="1078606"/>
            <a:ext cx="11100122" cy="510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3417D14-B787-DBA6-22FA-DFD6A89E8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5C4642-7E83-0AE2-37C8-FE2B205E36AC}"/>
              </a:ext>
            </a:extLst>
          </p:cNvPr>
          <p:cNvGrpSpPr/>
          <p:nvPr userDrawn="1"/>
        </p:nvGrpSpPr>
        <p:grpSpPr>
          <a:xfrm>
            <a:off x="10644860" y="48448"/>
            <a:ext cx="1463947" cy="468514"/>
            <a:chOff x="3523824" y="2597151"/>
            <a:chExt cx="1460926" cy="467547"/>
          </a:xfrm>
        </p:grpSpPr>
        <p:sp>
          <p:nvSpPr>
            <p:cNvPr id="12" name="Folded Corner 6">
              <a:extLst>
                <a:ext uri="{FF2B5EF4-FFF2-40B4-BE49-F238E27FC236}">
                  <a16:creationId xmlns:a16="http://schemas.microsoft.com/office/drawing/2014/main" id="{B58FB136-85B3-2C50-0BB8-DDEBC9E0F703}"/>
                </a:ext>
              </a:extLst>
            </p:cNvPr>
            <p:cNvSpPr/>
            <p:nvPr/>
          </p:nvSpPr>
          <p:spPr>
            <a:xfrm>
              <a:off x="3523825" y="2597151"/>
              <a:ext cx="1460925" cy="456256"/>
            </a:xfrm>
            <a:prstGeom prst="foldedCorner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>
                <a:defRPr/>
              </a:pPr>
              <a:endParaRPr lang="en-US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pic>
          <p:nvPicPr>
            <p:cNvPr id="15" name="Picture 2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0158326A-B7A0-927B-3031-76F86D3498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7417" y="2664428"/>
              <a:ext cx="833741" cy="15814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C5500F-3FD7-0027-F899-84BE16D5EC20}"/>
                </a:ext>
              </a:extLst>
            </p:cNvPr>
            <p:cNvSpPr txBox="1"/>
            <p:nvPr/>
          </p:nvSpPr>
          <p:spPr>
            <a:xfrm>
              <a:off x="3523824" y="2834342"/>
              <a:ext cx="1353347" cy="2303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900" dirty="0">
                  <a:latin typeface="Arial"/>
                  <a:cs typeface="Arial"/>
                </a:rPr>
                <a:t>As of: 05.15.26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9128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005B2-B650-54E0-E130-7610C93AF4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435" y="2623930"/>
            <a:ext cx="5487365" cy="3553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EAA4C-CA22-F672-3390-4FC03F20F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623930"/>
            <a:ext cx="5460357" cy="3553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1404447-417A-57BE-43A8-65967022BEE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46410" y="1734171"/>
            <a:ext cx="545116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F9D7B36-4472-D375-A3C3-6F71B4D1C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171"/>
            <a:ext cx="547339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66E62BE-4AF1-F8B7-4E19-DEB0F7F0B1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A929A12-B4FA-5DC0-B68A-551CA537288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32435" y="1078606"/>
            <a:ext cx="11100122" cy="5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A117D7C-3865-C62B-AF07-1DEB6403B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1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D270467-C83C-4B68-7330-A1A0FF95C7BD}"/>
              </a:ext>
            </a:extLst>
          </p:cNvPr>
          <p:cNvGrpSpPr/>
          <p:nvPr userDrawn="1"/>
        </p:nvGrpSpPr>
        <p:grpSpPr>
          <a:xfrm>
            <a:off x="838201" y="5194998"/>
            <a:ext cx="5257799" cy="558179"/>
            <a:chOff x="501651" y="3112972"/>
            <a:chExt cx="5529017" cy="558179"/>
          </a:xfrm>
        </p:grpSpPr>
        <p:sp>
          <p:nvSpPr>
            <p:cNvPr id="4" name="Rectangle: Top Corners Rounded 3">
              <a:extLst>
                <a:ext uri="{FF2B5EF4-FFF2-40B4-BE49-F238E27FC236}">
                  <a16:creationId xmlns:a16="http://schemas.microsoft.com/office/drawing/2014/main" id="{09BB5517-3A62-1563-5802-3DFDC6E251A6}"/>
                </a:ext>
              </a:extLst>
            </p:cNvPr>
            <p:cNvSpPr/>
            <p:nvPr/>
          </p:nvSpPr>
          <p:spPr bwMode="gray">
            <a:xfrm rot="16200000">
              <a:off x="501651" y="3112972"/>
              <a:ext cx="558178" cy="558178"/>
            </a:xfrm>
            <a:prstGeom prst="round2SameRect">
              <a:avLst/>
            </a:prstGeom>
            <a:solidFill>
              <a:schemeClr val="tx2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3490FFA7-923D-60CA-257A-E31822114ADA}"/>
                </a:ext>
              </a:extLst>
            </p:cNvPr>
            <p:cNvSpPr/>
            <p:nvPr/>
          </p:nvSpPr>
          <p:spPr bwMode="gray">
            <a:xfrm rot="16200000">
              <a:off x="3303102" y="943584"/>
              <a:ext cx="558178" cy="4896955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2"/>
            </a:solidFill>
            <a:ln w="19050" algn="ctr">
              <a:noFill/>
              <a:miter lim="800000"/>
              <a:headEnd/>
              <a:tailEnd/>
            </a:ln>
          </p:spPr>
          <p:txBody>
            <a:bodyPr vert="vert" wrap="square" lIns="88900" tIns="88900" rIns="88900" bIns="88900" rtlCol="0" anchor="ctr"/>
            <a:lstStyle/>
            <a:p>
              <a:pPr marL="58738">
                <a:lnSpc>
                  <a:spcPct val="106000"/>
                </a:lnSpc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2017D39-381E-176C-4F14-9CCB784C2A83}"/>
              </a:ext>
            </a:extLst>
          </p:cNvPr>
          <p:cNvGrpSpPr/>
          <p:nvPr/>
        </p:nvGrpSpPr>
        <p:grpSpPr>
          <a:xfrm>
            <a:off x="928767" y="2813955"/>
            <a:ext cx="5167233" cy="558178"/>
            <a:chOff x="447185" y="2380366"/>
            <a:chExt cx="5433779" cy="558178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4F506780-961C-62A9-34AC-B836B03DDFB4}"/>
                </a:ext>
              </a:extLst>
            </p:cNvPr>
            <p:cNvSpPr/>
            <p:nvPr/>
          </p:nvSpPr>
          <p:spPr bwMode="gray">
            <a:xfrm rot="16200000">
              <a:off x="3153398" y="210977"/>
              <a:ext cx="558178" cy="4896955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2"/>
            </a:solidFill>
            <a:ln w="19050" algn="ctr">
              <a:noFill/>
              <a:miter lim="800000"/>
              <a:headEnd/>
              <a:tailEnd/>
            </a:ln>
          </p:spPr>
          <p:txBody>
            <a:bodyPr vert="vert" wrap="square" lIns="88900" tIns="88900" rIns="88900" bIns="88900" rtlCol="0" anchor="ctr"/>
            <a:lstStyle/>
            <a:p>
              <a:pPr marL="58738" marR="0" lvl="0" indent="0" algn="l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578">
              <a:extLst>
                <a:ext uri="{FF2B5EF4-FFF2-40B4-BE49-F238E27FC236}">
                  <a16:creationId xmlns:a16="http://schemas.microsoft.com/office/drawing/2014/main" id="{266BDD70-0246-909C-A4CF-89F19D9DA14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7185" y="2472002"/>
              <a:ext cx="374904" cy="374904"/>
              <a:chOff x="1932" y="2478"/>
              <a:chExt cx="340" cy="340"/>
            </a:xfrm>
            <a:solidFill>
              <a:schemeClr val="bg1"/>
            </a:solidFill>
          </p:grpSpPr>
          <p:sp>
            <p:nvSpPr>
              <p:cNvPr id="12" name="Freeform 579">
                <a:extLst>
                  <a:ext uri="{FF2B5EF4-FFF2-40B4-BE49-F238E27FC236}">
                    <a16:creationId xmlns:a16="http://schemas.microsoft.com/office/drawing/2014/main" id="{7C5902B9-1BA9-9B83-F97D-49AA9288FC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96" y="2548"/>
                <a:ext cx="202" cy="185"/>
              </a:xfrm>
              <a:custGeom>
                <a:avLst/>
                <a:gdLst>
                  <a:gd name="T0" fmla="*/ 298 w 304"/>
                  <a:gd name="T1" fmla="*/ 160 h 278"/>
                  <a:gd name="T2" fmla="*/ 234 w 304"/>
                  <a:gd name="T3" fmla="*/ 96 h 278"/>
                  <a:gd name="T4" fmla="*/ 196 w 304"/>
                  <a:gd name="T5" fmla="*/ 96 h 278"/>
                  <a:gd name="T6" fmla="*/ 213 w 304"/>
                  <a:gd name="T7" fmla="*/ 46 h 278"/>
                  <a:gd name="T8" fmla="*/ 199 w 304"/>
                  <a:gd name="T9" fmla="*/ 3 h 278"/>
                  <a:gd name="T10" fmla="*/ 191 w 304"/>
                  <a:gd name="T11" fmla="*/ 0 h 278"/>
                  <a:gd name="T12" fmla="*/ 184 w 304"/>
                  <a:gd name="T13" fmla="*/ 4 h 278"/>
                  <a:gd name="T14" fmla="*/ 89 w 304"/>
                  <a:gd name="T15" fmla="*/ 112 h 278"/>
                  <a:gd name="T16" fmla="*/ 88 w 304"/>
                  <a:gd name="T17" fmla="*/ 114 h 278"/>
                  <a:gd name="T18" fmla="*/ 79 w 304"/>
                  <a:gd name="T19" fmla="*/ 128 h 278"/>
                  <a:gd name="T20" fmla="*/ 10 w 304"/>
                  <a:gd name="T21" fmla="*/ 128 h 278"/>
                  <a:gd name="T22" fmla="*/ 0 w 304"/>
                  <a:gd name="T23" fmla="*/ 139 h 278"/>
                  <a:gd name="T24" fmla="*/ 0 w 304"/>
                  <a:gd name="T25" fmla="*/ 256 h 278"/>
                  <a:gd name="T26" fmla="*/ 10 w 304"/>
                  <a:gd name="T27" fmla="*/ 267 h 278"/>
                  <a:gd name="T28" fmla="*/ 95 w 304"/>
                  <a:gd name="T29" fmla="*/ 267 h 278"/>
                  <a:gd name="T30" fmla="*/ 128 w 304"/>
                  <a:gd name="T31" fmla="*/ 278 h 278"/>
                  <a:gd name="T32" fmla="*/ 224 w 304"/>
                  <a:gd name="T33" fmla="*/ 278 h 278"/>
                  <a:gd name="T34" fmla="*/ 274 w 304"/>
                  <a:gd name="T35" fmla="*/ 256 h 278"/>
                  <a:gd name="T36" fmla="*/ 298 w 304"/>
                  <a:gd name="T37" fmla="*/ 160 h 278"/>
                  <a:gd name="T38" fmla="*/ 21 w 304"/>
                  <a:gd name="T39" fmla="*/ 150 h 278"/>
                  <a:gd name="T40" fmla="*/ 74 w 304"/>
                  <a:gd name="T41" fmla="*/ 150 h 278"/>
                  <a:gd name="T42" fmla="*/ 74 w 304"/>
                  <a:gd name="T43" fmla="*/ 150 h 278"/>
                  <a:gd name="T44" fmla="*/ 74 w 304"/>
                  <a:gd name="T45" fmla="*/ 224 h 278"/>
                  <a:gd name="T46" fmla="*/ 78 w 304"/>
                  <a:gd name="T47" fmla="*/ 246 h 278"/>
                  <a:gd name="T48" fmla="*/ 21 w 304"/>
                  <a:gd name="T49" fmla="*/ 246 h 278"/>
                  <a:gd name="T50" fmla="*/ 21 w 304"/>
                  <a:gd name="T51" fmla="*/ 150 h 278"/>
                  <a:gd name="T52" fmla="*/ 258 w 304"/>
                  <a:gd name="T53" fmla="*/ 242 h 278"/>
                  <a:gd name="T54" fmla="*/ 224 w 304"/>
                  <a:gd name="T55" fmla="*/ 256 h 278"/>
                  <a:gd name="T56" fmla="*/ 128 w 304"/>
                  <a:gd name="T57" fmla="*/ 256 h 278"/>
                  <a:gd name="T58" fmla="*/ 96 w 304"/>
                  <a:gd name="T59" fmla="*/ 224 h 278"/>
                  <a:gd name="T60" fmla="*/ 96 w 304"/>
                  <a:gd name="T61" fmla="*/ 150 h 278"/>
                  <a:gd name="T62" fmla="*/ 104 w 304"/>
                  <a:gd name="T63" fmla="*/ 127 h 278"/>
                  <a:gd name="T64" fmla="*/ 105 w 304"/>
                  <a:gd name="T65" fmla="*/ 127 h 278"/>
                  <a:gd name="T66" fmla="*/ 191 w 304"/>
                  <a:gd name="T67" fmla="*/ 28 h 278"/>
                  <a:gd name="T68" fmla="*/ 192 w 304"/>
                  <a:gd name="T69" fmla="*/ 40 h 278"/>
                  <a:gd name="T70" fmla="*/ 171 w 304"/>
                  <a:gd name="T71" fmla="*/ 104 h 278"/>
                  <a:gd name="T72" fmla="*/ 171 w 304"/>
                  <a:gd name="T73" fmla="*/ 104 h 278"/>
                  <a:gd name="T74" fmla="*/ 170 w 304"/>
                  <a:gd name="T75" fmla="*/ 107 h 278"/>
                  <a:gd name="T76" fmla="*/ 181 w 304"/>
                  <a:gd name="T77" fmla="*/ 118 h 278"/>
                  <a:gd name="T78" fmla="*/ 234 w 304"/>
                  <a:gd name="T79" fmla="*/ 118 h 278"/>
                  <a:gd name="T80" fmla="*/ 277 w 304"/>
                  <a:gd name="T81" fmla="*/ 161 h 278"/>
                  <a:gd name="T82" fmla="*/ 258 w 304"/>
                  <a:gd name="T83" fmla="*/ 242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4" h="278">
                    <a:moveTo>
                      <a:pt x="298" y="160"/>
                    </a:moveTo>
                    <a:cubicBezTo>
                      <a:pt x="298" y="129"/>
                      <a:pt x="265" y="96"/>
                      <a:pt x="234" y="96"/>
                    </a:cubicBezTo>
                    <a:cubicBezTo>
                      <a:pt x="196" y="96"/>
                      <a:pt x="196" y="96"/>
                      <a:pt x="196" y="96"/>
                    </a:cubicBezTo>
                    <a:cubicBezTo>
                      <a:pt x="213" y="46"/>
                      <a:pt x="213" y="46"/>
                      <a:pt x="213" y="46"/>
                    </a:cubicBezTo>
                    <a:cubicBezTo>
                      <a:pt x="219" y="23"/>
                      <a:pt x="200" y="4"/>
                      <a:pt x="199" y="3"/>
                    </a:cubicBezTo>
                    <a:cubicBezTo>
                      <a:pt x="197" y="1"/>
                      <a:pt x="194" y="0"/>
                      <a:pt x="191" y="0"/>
                    </a:cubicBezTo>
                    <a:cubicBezTo>
                      <a:pt x="188" y="0"/>
                      <a:pt x="186" y="2"/>
                      <a:pt x="184" y="4"/>
                    </a:cubicBezTo>
                    <a:cubicBezTo>
                      <a:pt x="89" y="112"/>
                      <a:pt x="89" y="112"/>
                      <a:pt x="89" y="112"/>
                    </a:cubicBezTo>
                    <a:cubicBezTo>
                      <a:pt x="89" y="112"/>
                      <a:pt x="89" y="112"/>
                      <a:pt x="88" y="114"/>
                    </a:cubicBezTo>
                    <a:cubicBezTo>
                      <a:pt x="84" y="118"/>
                      <a:pt x="81" y="123"/>
                      <a:pt x="79" y="128"/>
                    </a:cubicBezTo>
                    <a:cubicBezTo>
                      <a:pt x="10" y="128"/>
                      <a:pt x="10" y="128"/>
                      <a:pt x="10" y="128"/>
                    </a:cubicBezTo>
                    <a:cubicBezTo>
                      <a:pt x="4" y="128"/>
                      <a:pt x="0" y="133"/>
                      <a:pt x="0" y="139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0" y="262"/>
                      <a:pt x="4" y="267"/>
                      <a:pt x="10" y="267"/>
                    </a:cubicBezTo>
                    <a:cubicBezTo>
                      <a:pt x="95" y="267"/>
                      <a:pt x="95" y="267"/>
                      <a:pt x="95" y="267"/>
                    </a:cubicBezTo>
                    <a:cubicBezTo>
                      <a:pt x="104" y="274"/>
                      <a:pt x="115" y="278"/>
                      <a:pt x="128" y="278"/>
                    </a:cubicBezTo>
                    <a:cubicBezTo>
                      <a:pt x="224" y="278"/>
                      <a:pt x="224" y="278"/>
                      <a:pt x="224" y="278"/>
                    </a:cubicBezTo>
                    <a:cubicBezTo>
                      <a:pt x="244" y="278"/>
                      <a:pt x="261" y="271"/>
                      <a:pt x="274" y="256"/>
                    </a:cubicBezTo>
                    <a:cubicBezTo>
                      <a:pt x="304" y="223"/>
                      <a:pt x="299" y="162"/>
                      <a:pt x="298" y="160"/>
                    </a:cubicBezTo>
                    <a:close/>
                    <a:moveTo>
                      <a:pt x="21" y="150"/>
                    </a:moveTo>
                    <a:cubicBezTo>
                      <a:pt x="74" y="150"/>
                      <a:pt x="74" y="150"/>
                      <a:pt x="74" y="150"/>
                    </a:cubicBezTo>
                    <a:cubicBezTo>
                      <a:pt x="74" y="150"/>
                      <a:pt x="74" y="150"/>
                      <a:pt x="74" y="150"/>
                    </a:cubicBezTo>
                    <a:cubicBezTo>
                      <a:pt x="74" y="224"/>
                      <a:pt x="74" y="224"/>
                      <a:pt x="74" y="224"/>
                    </a:cubicBezTo>
                    <a:cubicBezTo>
                      <a:pt x="74" y="232"/>
                      <a:pt x="76" y="239"/>
                      <a:pt x="78" y="246"/>
                    </a:cubicBezTo>
                    <a:cubicBezTo>
                      <a:pt x="21" y="246"/>
                      <a:pt x="21" y="246"/>
                      <a:pt x="21" y="246"/>
                    </a:cubicBezTo>
                    <a:lnTo>
                      <a:pt x="21" y="150"/>
                    </a:lnTo>
                    <a:close/>
                    <a:moveTo>
                      <a:pt x="258" y="242"/>
                    </a:moveTo>
                    <a:cubicBezTo>
                      <a:pt x="250" y="252"/>
                      <a:pt x="238" y="256"/>
                      <a:pt x="224" y="256"/>
                    </a:cubicBezTo>
                    <a:cubicBezTo>
                      <a:pt x="128" y="256"/>
                      <a:pt x="128" y="256"/>
                      <a:pt x="128" y="256"/>
                    </a:cubicBezTo>
                    <a:cubicBezTo>
                      <a:pt x="109" y="256"/>
                      <a:pt x="96" y="243"/>
                      <a:pt x="96" y="224"/>
                    </a:cubicBezTo>
                    <a:cubicBezTo>
                      <a:pt x="96" y="150"/>
                      <a:pt x="96" y="150"/>
                      <a:pt x="96" y="150"/>
                    </a:cubicBezTo>
                    <a:cubicBezTo>
                      <a:pt x="96" y="142"/>
                      <a:pt x="99" y="134"/>
                      <a:pt x="104" y="127"/>
                    </a:cubicBezTo>
                    <a:cubicBezTo>
                      <a:pt x="105" y="127"/>
                      <a:pt x="105" y="127"/>
                      <a:pt x="105" y="127"/>
                    </a:cubicBezTo>
                    <a:cubicBezTo>
                      <a:pt x="191" y="28"/>
                      <a:pt x="191" y="28"/>
                      <a:pt x="191" y="28"/>
                    </a:cubicBezTo>
                    <a:cubicBezTo>
                      <a:pt x="192" y="32"/>
                      <a:pt x="193" y="36"/>
                      <a:pt x="192" y="40"/>
                    </a:cubicBezTo>
                    <a:cubicBezTo>
                      <a:pt x="171" y="104"/>
                      <a:pt x="171" y="104"/>
                      <a:pt x="171" y="104"/>
                    </a:cubicBezTo>
                    <a:cubicBezTo>
                      <a:pt x="171" y="104"/>
                      <a:pt x="171" y="104"/>
                      <a:pt x="171" y="104"/>
                    </a:cubicBezTo>
                    <a:cubicBezTo>
                      <a:pt x="171" y="105"/>
                      <a:pt x="170" y="106"/>
                      <a:pt x="170" y="107"/>
                    </a:cubicBezTo>
                    <a:cubicBezTo>
                      <a:pt x="170" y="113"/>
                      <a:pt x="175" y="118"/>
                      <a:pt x="181" y="118"/>
                    </a:cubicBezTo>
                    <a:cubicBezTo>
                      <a:pt x="234" y="118"/>
                      <a:pt x="234" y="118"/>
                      <a:pt x="234" y="118"/>
                    </a:cubicBezTo>
                    <a:cubicBezTo>
                      <a:pt x="253" y="118"/>
                      <a:pt x="277" y="141"/>
                      <a:pt x="277" y="161"/>
                    </a:cubicBezTo>
                    <a:cubicBezTo>
                      <a:pt x="277" y="162"/>
                      <a:pt x="282" y="216"/>
                      <a:pt x="258" y="2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" name="Freeform 580">
                <a:extLst>
                  <a:ext uri="{FF2B5EF4-FFF2-40B4-BE49-F238E27FC236}">
                    <a16:creationId xmlns:a16="http://schemas.microsoft.com/office/drawing/2014/main" id="{D236BDF9-3CCD-F238-5D93-13E1E38F59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2" y="2478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74B77304-FF53-2289-65E1-0652F32A7600}"/>
              </a:ext>
            </a:extLst>
          </p:cNvPr>
          <p:cNvSpPr/>
          <p:nvPr/>
        </p:nvSpPr>
        <p:spPr bwMode="gray">
          <a:xfrm rot="16200000">
            <a:off x="824510" y="2827645"/>
            <a:ext cx="558178" cy="530797"/>
          </a:xfrm>
          <a:prstGeom prst="round2Same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AB78D43-B600-0950-8018-B1CC1C7B21FF}"/>
              </a:ext>
            </a:extLst>
          </p:cNvPr>
          <p:cNvGrpSpPr/>
          <p:nvPr userDrawn="1"/>
        </p:nvGrpSpPr>
        <p:grpSpPr>
          <a:xfrm>
            <a:off x="838200" y="3607636"/>
            <a:ext cx="5257800" cy="571429"/>
            <a:chOff x="501649" y="3007351"/>
            <a:chExt cx="5529018" cy="57142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2ECC7F3-9B42-B973-9DDB-2BCCF802EDB7}"/>
                </a:ext>
              </a:extLst>
            </p:cNvPr>
            <p:cNvGrpSpPr/>
            <p:nvPr/>
          </p:nvGrpSpPr>
          <p:grpSpPr>
            <a:xfrm>
              <a:off x="596888" y="3020602"/>
              <a:ext cx="5433779" cy="558178"/>
              <a:chOff x="447185" y="3076594"/>
              <a:chExt cx="5433779" cy="558178"/>
            </a:xfrm>
          </p:grpSpPr>
          <p:sp>
            <p:nvSpPr>
              <p:cNvPr id="17" name="Rectangle: Top Corners Rounded 16">
                <a:extLst>
                  <a:ext uri="{FF2B5EF4-FFF2-40B4-BE49-F238E27FC236}">
                    <a16:creationId xmlns:a16="http://schemas.microsoft.com/office/drawing/2014/main" id="{791293CE-19F9-CDDC-1DF3-78DE7319435A}"/>
                  </a:ext>
                </a:extLst>
              </p:cNvPr>
              <p:cNvSpPr/>
              <p:nvPr/>
            </p:nvSpPr>
            <p:spPr bwMode="gray">
              <a:xfrm rot="16200000">
                <a:off x="3153398" y="907205"/>
                <a:ext cx="558178" cy="4896955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2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vert="vert" wrap="square" lIns="88900" tIns="88900" rIns="88900" bIns="88900" rtlCol="0" anchor="ctr"/>
              <a:lstStyle/>
              <a:p>
                <a:pPr marL="58738" marR="0" lvl="0" indent="0" algn="l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" name="Group 336">
                <a:extLst>
                  <a:ext uri="{FF2B5EF4-FFF2-40B4-BE49-F238E27FC236}">
                    <a16:creationId xmlns:a16="http://schemas.microsoft.com/office/drawing/2014/main" id="{E50D01A7-3D2F-29D3-B30F-1ED2BE507379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47185" y="3154979"/>
                <a:ext cx="374904" cy="374904"/>
                <a:chOff x="4220" y="1197"/>
                <a:chExt cx="340" cy="340"/>
              </a:xfrm>
              <a:solidFill>
                <a:schemeClr val="bg1"/>
              </a:solidFill>
            </p:grpSpPr>
            <p:sp>
              <p:nvSpPr>
                <p:cNvPr id="19" name="Freeform 337">
                  <a:extLst>
                    <a:ext uri="{FF2B5EF4-FFF2-40B4-BE49-F238E27FC236}">
                      <a16:creationId xmlns:a16="http://schemas.microsoft.com/office/drawing/2014/main" id="{5C7993DC-6A95-C09E-A691-6F159D4D83C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220" y="1197"/>
                  <a:ext cx="340" cy="340"/>
                </a:xfrm>
                <a:custGeom>
                  <a:avLst/>
                  <a:gdLst>
                    <a:gd name="T0" fmla="*/ 256 w 512"/>
                    <a:gd name="T1" fmla="*/ 21 h 512"/>
                    <a:gd name="T2" fmla="*/ 490 w 512"/>
                    <a:gd name="T3" fmla="*/ 256 h 512"/>
                    <a:gd name="T4" fmla="*/ 256 w 512"/>
                    <a:gd name="T5" fmla="*/ 490 h 512"/>
                    <a:gd name="T6" fmla="*/ 21 w 512"/>
                    <a:gd name="T7" fmla="*/ 256 h 512"/>
                    <a:gd name="T8" fmla="*/ 256 w 512"/>
                    <a:gd name="T9" fmla="*/ 21 h 512"/>
                    <a:gd name="T10" fmla="*/ 256 w 512"/>
                    <a:gd name="T11" fmla="*/ 0 h 512"/>
                    <a:gd name="T12" fmla="*/ 0 w 512"/>
                    <a:gd name="T13" fmla="*/ 256 h 512"/>
                    <a:gd name="T14" fmla="*/ 256 w 512"/>
                    <a:gd name="T15" fmla="*/ 512 h 512"/>
                    <a:gd name="T16" fmla="*/ 512 w 512"/>
                    <a:gd name="T17" fmla="*/ 256 h 512"/>
                    <a:gd name="T18" fmla="*/ 256 w 512"/>
                    <a:gd name="T19" fmla="*/ 0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2" h="512">
                      <a:moveTo>
                        <a:pt x="256" y="21"/>
                      </a:moveTo>
                      <a:cubicBezTo>
                        <a:pt x="385" y="21"/>
                        <a:pt x="490" y="126"/>
                        <a:pt x="490" y="256"/>
                      </a:cubicBezTo>
                      <a:cubicBezTo>
                        <a:pt x="490" y="385"/>
                        <a:pt x="385" y="490"/>
                        <a:pt x="256" y="490"/>
                      </a:cubicBezTo>
                      <a:cubicBezTo>
                        <a:pt x="126" y="490"/>
                        <a:pt x="21" y="385"/>
                        <a:pt x="21" y="256"/>
                      </a:cubicBezTo>
                      <a:cubicBezTo>
                        <a:pt x="21" y="126"/>
                        <a:pt x="126" y="21"/>
                        <a:pt x="256" y="21"/>
                      </a:cubicBezTo>
                      <a:moveTo>
                        <a:pt x="256" y="0"/>
                      </a:moveTo>
                      <a:cubicBezTo>
                        <a:pt x="114" y="0"/>
                        <a:pt x="0" y="114"/>
                        <a:pt x="0" y="256"/>
                      </a:cubicBezTo>
                      <a:cubicBezTo>
                        <a:pt x="0" y="397"/>
                        <a:pt x="114" y="512"/>
                        <a:pt x="256" y="512"/>
                      </a:cubicBezTo>
                      <a:cubicBezTo>
                        <a:pt x="397" y="512"/>
                        <a:pt x="512" y="397"/>
                        <a:pt x="512" y="256"/>
                      </a:cubicBezTo>
                      <a:cubicBezTo>
                        <a:pt x="512" y="114"/>
                        <a:pt x="397" y="0"/>
                        <a:pt x="25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reeform 338">
                  <a:extLst>
                    <a:ext uri="{FF2B5EF4-FFF2-40B4-BE49-F238E27FC236}">
                      <a16:creationId xmlns:a16="http://schemas.microsoft.com/office/drawing/2014/main" id="{49BB7A7C-B967-5D68-0EF9-73488293EC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12" y="1261"/>
                  <a:ext cx="156" cy="212"/>
                </a:xfrm>
                <a:custGeom>
                  <a:avLst/>
                  <a:gdLst>
                    <a:gd name="T0" fmla="*/ 234 w 235"/>
                    <a:gd name="T1" fmla="*/ 81 h 320"/>
                    <a:gd name="T2" fmla="*/ 232 w 235"/>
                    <a:gd name="T3" fmla="*/ 77 h 320"/>
                    <a:gd name="T4" fmla="*/ 157 w 235"/>
                    <a:gd name="T5" fmla="*/ 3 h 320"/>
                    <a:gd name="T6" fmla="*/ 154 w 235"/>
                    <a:gd name="T7" fmla="*/ 0 h 320"/>
                    <a:gd name="T8" fmla="*/ 150 w 235"/>
                    <a:gd name="T9" fmla="*/ 0 h 320"/>
                    <a:gd name="T10" fmla="*/ 11 w 235"/>
                    <a:gd name="T11" fmla="*/ 0 h 320"/>
                    <a:gd name="T12" fmla="*/ 0 w 235"/>
                    <a:gd name="T13" fmla="*/ 10 h 320"/>
                    <a:gd name="T14" fmla="*/ 0 w 235"/>
                    <a:gd name="T15" fmla="*/ 309 h 320"/>
                    <a:gd name="T16" fmla="*/ 11 w 235"/>
                    <a:gd name="T17" fmla="*/ 320 h 320"/>
                    <a:gd name="T18" fmla="*/ 224 w 235"/>
                    <a:gd name="T19" fmla="*/ 320 h 320"/>
                    <a:gd name="T20" fmla="*/ 235 w 235"/>
                    <a:gd name="T21" fmla="*/ 309 h 320"/>
                    <a:gd name="T22" fmla="*/ 235 w 235"/>
                    <a:gd name="T23" fmla="*/ 85 h 320"/>
                    <a:gd name="T24" fmla="*/ 234 w 235"/>
                    <a:gd name="T25" fmla="*/ 81 h 320"/>
                    <a:gd name="T26" fmla="*/ 160 w 235"/>
                    <a:gd name="T27" fmla="*/ 36 h 320"/>
                    <a:gd name="T28" fmla="*/ 199 w 235"/>
                    <a:gd name="T29" fmla="*/ 74 h 320"/>
                    <a:gd name="T30" fmla="*/ 160 w 235"/>
                    <a:gd name="T31" fmla="*/ 74 h 320"/>
                    <a:gd name="T32" fmla="*/ 160 w 235"/>
                    <a:gd name="T33" fmla="*/ 36 h 320"/>
                    <a:gd name="T34" fmla="*/ 22 w 235"/>
                    <a:gd name="T35" fmla="*/ 298 h 320"/>
                    <a:gd name="T36" fmla="*/ 22 w 235"/>
                    <a:gd name="T37" fmla="*/ 21 h 320"/>
                    <a:gd name="T38" fmla="*/ 139 w 235"/>
                    <a:gd name="T39" fmla="*/ 21 h 320"/>
                    <a:gd name="T40" fmla="*/ 139 w 235"/>
                    <a:gd name="T41" fmla="*/ 85 h 320"/>
                    <a:gd name="T42" fmla="*/ 150 w 235"/>
                    <a:gd name="T43" fmla="*/ 96 h 320"/>
                    <a:gd name="T44" fmla="*/ 214 w 235"/>
                    <a:gd name="T45" fmla="*/ 96 h 320"/>
                    <a:gd name="T46" fmla="*/ 214 w 235"/>
                    <a:gd name="T47" fmla="*/ 298 h 320"/>
                    <a:gd name="T48" fmla="*/ 22 w 235"/>
                    <a:gd name="T49" fmla="*/ 298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35" h="320">
                      <a:moveTo>
                        <a:pt x="234" y="81"/>
                      </a:moveTo>
                      <a:cubicBezTo>
                        <a:pt x="234" y="80"/>
                        <a:pt x="233" y="78"/>
                        <a:pt x="232" y="77"/>
                      </a:cubicBezTo>
                      <a:cubicBezTo>
                        <a:pt x="157" y="3"/>
                        <a:pt x="157" y="3"/>
                        <a:pt x="157" y="3"/>
                      </a:cubicBezTo>
                      <a:cubicBezTo>
                        <a:pt x="156" y="2"/>
                        <a:pt x="155" y="1"/>
                        <a:pt x="154" y="0"/>
                      </a:cubicBezTo>
                      <a:cubicBezTo>
                        <a:pt x="152" y="0"/>
                        <a:pt x="151" y="0"/>
                        <a:pt x="150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309"/>
                        <a:pt x="0" y="309"/>
                        <a:pt x="0" y="309"/>
                      </a:cubicBezTo>
                      <a:cubicBezTo>
                        <a:pt x="0" y="315"/>
                        <a:pt x="5" y="320"/>
                        <a:pt x="11" y="320"/>
                      </a:cubicBezTo>
                      <a:cubicBezTo>
                        <a:pt x="224" y="320"/>
                        <a:pt x="224" y="320"/>
                        <a:pt x="224" y="320"/>
                      </a:cubicBezTo>
                      <a:cubicBezTo>
                        <a:pt x="230" y="320"/>
                        <a:pt x="235" y="315"/>
                        <a:pt x="235" y="309"/>
                      </a:cubicBezTo>
                      <a:cubicBezTo>
                        <a:pt x="235" y="85"/>
                        <a:pt x="235" y="85"/>
                        <a:pt x="235" y="85"/>
                      </a:cubicBezTo>
                      <a:cubicBezTo>
                        <a:pt x="235" y="84"/>
                        <a:pt x="235" y="82"/>
                        <a:pt x="234" y="81"/>
                      </a:cubicBezTo>
                      <a:close/>
                      <a:moveTo>
                        <a:pt x="160" y="36"/>
                      </a:moveTo>
                      <a:cubicBezTo>
                        <a:pt x="199" y="74"/>
                        <a:pt x="199" y="74"/>
                        <a:pt x="199" y="74"/>
                      </a:cubicBezTo>
                      <a:cubicBezTo>
                        <a:pt x="160" y="74"/>
                        <a:pt x="160" y="74"/>
                        <a:pt x="160" y="74"/>
                      </a:cubicBezTo>
                      <a:lnTo>
                        <a:pt x="160" y="36"/>
                      </a:lnTo>
                      <a:close/>
                      <a:moveTo>
                        <a:pt x="22" y="298"/>
                      </a:move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139" y="21"/>
                        <a:pt x="139" y="21"/>
                        <a:pt x="139" y="21"/>
                      </a:cubicBezTo>
                      <a:cubicBezTo>
                        <a:pt x="139" y="85"/>
                        <a:pt x="139" y="85"/>
                        <a:pt x="139" y="85"/>
                      </a:cubicBezTo>
                      <a:cubicBezTo>
                        <a:pt x="139" y="91"/>
                        <a:pt x="144" y="96"/>
                        <a:pt x="150" y="96"/>
                      </a:cubicBezTo>
                      <a:cubicBezTo>
                        <a:pt x="214" y="96"/>
                        <a:pt x="214" y="96"/>
                        <a:pt x="214" y="96"/>
                      </a:cubicBezTo>
                      <a:cubicBezTo>
                        <a:pt x="214" y="298"/>
                        <a:pt x="214" y="298"/>
                        <a:pt x="214" y="298"/>
                      </a:cubicBezTo>
                      <a:lnTo>
                        <a:pt x="22" y="29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reeform 339">
                  <a:extLst>
                    <a:ext uri="{FF2B5EF4-FFF2-40B4-BE49-F238E27FC236}">
                      <a16:creationId xmlns:a16="http://schemas.microsoft.com/office/drawing/2014/main" id="{E346F9B2-0FAC-55DD-934F-3984400F02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0" y="1431"/>
                  <a:ext cx="99" cy="14"/>
                </a:xfrm>
                <a:custGeom>
                  <a:avLst/>
                  <a:gdLst>
                    <a:gd name="T0" fmla="*/ 139 w 149"/>
                    <a:gd name="T1" fmla="*/ 0 h 21"/>
                    <a:gd name="T2" fmla="*/ 11 w 149"/>
                    <a:gd name="T3" fmla="*/ 0 h 21"/>
                    <a:gd name="T4" fmla="*/ 0 w 149"/>
                    <a:gd name="T5" fmla="*/ 10 h 21"/>
                    <a:gd name="T6" fmla="*/ 11 w 149"/>
                    <a:gd name="T7" fmla="*/ 21 h 21"/>
                    <a:gd name="T8" fmla="*/ 139 w 149"/>
                    <a:gd name="T9" fmla="*/ 21 h 21"/>
                    <a:gd name="T10" fmla="*/ 149 w 149"/>
                    <a:gd name="T11" fmla="*/ 10 h 21"/>
                    <a:gd name="T12" fmla="*/ 139 w 149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9" h="21">
                      <a:moveTo>
                        <a:pt x="139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6"/>
                        <a:pt x="5" y="21"/>
                        <a:pt x="11" y="21"/>
                      </a:cubicBezTo>
                      <a:cubicBezTo>
                        <a:pt x="139" y="21"/>
                        <a:pt x="139" y="21"/>
                        <a:pt x="139" y="21"/>
                      </a:cubicBezTo>
                      <a:cubicBezTo>
                        <a:pt x="145" y="21"/>
                        <a:pt x="149" y="16"/>
                        <a:pt x="149" y="10"/>
                      </a:cubicBezTo>
                      <a:cubicBezTo>
                        <a:pt x="149" y="4"/>
                        <a:pt x="145" y="0"/>
                        <a:pt x="13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 340">
                  <a:extLst>
                    <a:ext uri="{FF2B5EF4-FFF2-40B4-BE49-F238E27FC236}">
                      <a16:creationId xmlns:a16="http://schemas.microsoft.com/office/drawing/2014/main" id="{0818AC8B-9211-C526-C3A7-3427E85889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0" y="1402"/>
                  <a:ext cx="99" cy="14"/>
                </a:xfrm>
                <a:custGeom>
                  <a:avLst/>
                  <a:gdLst>
                    <a:gd name="T0" fmla="*/ 139 w 149"/>
                    <a:gd name="T1" fmla="*/ 0 h 21"/>
                    <a:gd name="T2" fmla="*/ 11 w 149"/>
                    <a:gd name="T3" fmla="*/ 0 h 21"/>
                    <a:gd name="T4" fmla="*/ 0 w 149"/>
                    <a:gd name="T5" fmla="*/ 11 h 21"/>
                    <a:gd name="T6" fmla="*/ 11 w 149"/>
                    <a:gd name="T7" fmla="*/ 21 h 21"/>
                    <a:gd name="T8" fmla="*/ 139 w 149"/>
                    <a:gd name="T9" fmla="*/ 21 h 21"/>
                    <a:gd name="T10" fmla="*/ 149 w 149"/>
                    <a:gd name="T11" fmla="*/ 11 h 21"/>
                    <a:gd name="T12" fmla="*/ 139 w 149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9" h="21">
                      <a:moveTo>
                        <a:pt x="139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0" y="17"/>
                        <a:pt x="5" y="21"/>
                        <a:pt x="11" y="21"/>
                      </a:cubicBezTo>
                      <a:cubicBezTo>
                        <a:pt x="139" y="21"/>
                        <a:pt x="139" y="21"/>
                        <a:pt x="139" y="21"/>
                      </a:cubicBezTo>
                      <a:cubicBezTo>
                        <a:pt x="145" y="21"/>
                        <a:pt x="149" y="17"/>
                        <a:pt x="149" y="11"/>
                      </a:cubicBezTo>
                      <a:cubicBezTo>
                        <a:pt x="149" y="5"/>
                        <a:pt x="145" y="0"/>
                        <a:pt x="13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 341">
                  <a:extLst>
                    <a:ext uri="{FF2B5EF4-FFF2-40B4-BE49-F238E27FC236}">
                      <a16:creationId xmlns:a16="http://schemas.microsoft.com/office/drawing/2014/main" id="{F0104FAA-0754-392C-4EBF-DB83BBCEAF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0" y="1374"/>
                  <a:ext cx="99" cy="14"/>
                </a:xfrm>
                <a:custGeom>
                  <a:avLst/>
                  <a:gdLst>
                    <a:gd name="T0" fmla="*/ 139 w 149"/>
                    <a:gd name="T1" fmla="*/ 0 h 22"/>
                    <a:gd name="T2" fmla="*/ 11 w 149"/>
                    <a:gd name="T3" fmla="*/ 0 h 22"/>
                    <a:gd name="T4" fmla="*/ 0 w 149"/>
                    <a:gd name="T5" fmla="*/ 11 h 22"/>
                    <a:gd name="T6" fmla="*/ 11 w 149"/>
                    <a:gd name="T7" fmla="*/ 22 h 22"/>
                    <a:gd name="T8" fmla="*/ 139 w 149"/>
                    <a:gd name="T9" fmla="*/ 22 h 22"/>
                    <a:gd name="T10" fmla="*/ 149 w 149"/>
                    <a:gd name="T11" fmla="*/ 11 h 22"/>
                    <a:gd name="T12" fmla="*/ 139 w 149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9" h="22">
                      <a:moveTo>
                        <a:pt x="139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0" y="17"/>
                        <a:pt x="5" y="22"/>
                        <a:pt x="11" y="22"/>
                      </a:cubicBezTo>
                      <a:cubicBezTo>
                        <a:pt x="139" y="22"/>
                        <a:pt x="139" y="22"/>
                        <a:pt x="139" y="22"/>
                      </a:cubicBezTo>
                      <a:cubicBezTo>
                        <a:pt x="145" y="22"/>
                        <a:pt x="149" y="17"/>
                        <a:pt x="149" y="11"/>
                      </a:cubicBezTo>
                      <a:cubicBezTo>
                        <a:pt x="149" y="5"/>
                        <a:pt x="145" y="0"/>
                        <a:pt x="13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 342">
                  <a:extLst>
                    <a:ext uri="{FF2B5EF4-FFF2-40B4-BE49-F238E27FC236}">
                      <a16:creationId xmlns:a16="http://schemas.microsoft.com/office/drawing/2014/main" id="{CD4678CB-EC4D-A526-63B0-2F746B63A7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0" y="1346"/>
                  <a:ext cx="99" cy="14"/>
                </a:xfrm>
                <a:custGeom>
                  <a:avLst/>
                  <a:gdLst>
                    <a:gd name="T0" fmla="*/ 139 w 149"/>
                    <a:gd name="T1" fmla="*/ 0 h 21"/>
                    <a:gd name="T2" fmla="*/ 11 w 149"/>
                    <a:gd name="T3" fmla="*/ 0 h 21"/>
                    <a:gd name="T4" fmla="*/ 0 w 149"/>
                    <a:gd name="T5" fmla="*/ 10 h 21"/>
                    <a:gd name="T6" fmla="*/ 11 w 149"/>
                    <a:gd name="T7" fmla="*/ 21 h 21"/>
                    <a:gd name="T8" fmla="*/ 139 w 149"/>
                    <a:gd name="T9" fmla="*/ 21 h 21"/>
                    <a:gd name="T10" fmla="*/ 149 w 149"/>
                    <a:gd name="T11" fmla="*/ 10 h 21"/>
                    <a:gd name="T12" fmla="*/ 139 w 149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9" h="21">
                      <a:moveTo>
                        <a:pt x="139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6"/>
                        <a:pt x="5" y="21"/>
                        <a:pt x="11" y="21"/>
                      </a:cubicBezTo>
                      <a:cubicBezTo>
                        <a:pt x="139" y="21"/>
                        <a:pt x="139" y="21"/>
                        <a:pt x="139" y="21"/>
                      </a:cubicBezTo>
                      <a:cubicBezTo>
                        <a:pt x="145" y="21"/>
                        <a:pt x="149" y="16"/>
                        <a:pt x="149" y="10"/>
                      </a:cubicBezTo>
                      <a:cubicBezTo>
                        <a:pt x="149" y="4"/>
                        <a:pt x="145" y="0"/>
                        <a:pt x="13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EF0C0F7B-A1EB-6559-2F4A-657BB455144C}"/>
                </a:ext>
              </a:extLst>
            </p:cNvPr>
            <p:cNvSpPr/>
            <p:nvPr/>
          </p:nvSpPr>
          <p:spPr bwMode="gray">
            <a:xfrm rot="16200000">
              <a:off x="501649" y="3007351"/>
              <a:ext cx="558178" cy="558178"/>
            </a:xfrm>
            <a:prstGeom prst="round2SameRect">
              <a:avLst/>
            </a:prstGeom>
            <a:solidFill>
              <a:schemeClr val="tx2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F5E6F44-4168-7097-7F4C-E757D1B81D25}"/>
              </a:ext>
            </a:extLst>
          </p:cNvPr>
          <p:cNvGrpSpPr/>
          <p:nvPr userDrawn="1"/>
        </p:nvGrpSpPr>
        <p:grpSpPr>
          <a:xfrm>
            <a:off x="838200" y="4401317"/>
            <a:ext cx="5257800" cy="558178"/>
            <a:chOff x="501649" y="3820657"/>
            <a:chExt cx="5529018" cy="55817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7098202-2EDA-BAA6-9C04-8C283ACC5F6B}"/>
                </a:ext>
              </a:extLst>
            </p:cNvPr>
            <p:cNvGrpSpPr/>
            <p:nvPr/>
          </p:nvGrpSpPr>
          <p:grpSpPr>
            <a:xfrm>
              <a:off x="593286" y="3820657"/>
              <a:ext cx="5437381" cy="558178"/>
              <a:chOff x="593288" y="2309432"/>
              <a:chExt cx="5437381" cy="558178"/>
            </a:xfrm>
          </p:grpSpPr>
          <p:sp>
            <p:nvSpPr>
              <p:cNvPr id="28" name="Rectangle: Top Corners Rounded 27">
                <a:extLst>
                  <a:ext uri="{FF2B5EF4-FFF2-40B4-BE49-F238E27FC236}">
                    <a16:creationId xmlns:a16="http://schemas.microsoft.com/office/drawing/2014/main" id="{FB187C13-9520-8EEF-F69D-D708420AE7E1}"/>
                  </a:ext>
                </a:extLst>
              </p:cNvPr>
              <p:cNvSpPr/>
              <p:nvPr/>
            </p:nvSpPr>
            <p:spPr bwMode="gray">
              <a:xfrm rot="16200000">
                <a:off x="3303103" y="140043"/>
                <a:ext cx="558178" cy="4896955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2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vert="vert" wrap="square" lIns="88900" tIns="88900" rIns="88900" bIns="88900" rtlCol="0" anchor="ctr"/>
              <a:lstStyle/>
              <a:p>
                <a:pPr marL="58738" marR="0" lvl="0" indent="0" algn="l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245">
                <a:extLst>
                  <a:ext uri="{FF2B5EF4-FFF2-40B4-BE49-F238E27FC236}">
                    <a16:creationId xmlns:a16="http://schemas.microsoft.com/office/drawing/2014/main" id="{BDE6E49E-3C81-0D04-6635-2F7CCC0B56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3288" y="2400517"/>
                <a:ext cx="374904" cy="376006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1CD514C1-B310-94EB-2049-85E5798CDFA6}"/>
                </a:ext>
              </a:extLst>
            </p:cNvPr>
            <p:cNvSpPr/>
            <p:nvPr/>
          </p:nvSpPr>
          <p:spPr bwMode="gray">
            <a:xfrm rot="16200000">
              <a:off x="501649" y="3820657"/>
              <a:ext cx="558178" cy="558178"/>
            </a:xfrm>
            <a:prstGeom prst="round2SameRect">
              <a:avLst/>
            </a:prstGeom>
            <a:solidFill>
              <a:schemeClr val="tx2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C58425E-B225-A1F8-7CB1-B3B33637AB7E}"/>
              </a:ext>
            </a:extLst>
          </p:cNvPr>
          <p:cNvGrpSpPr/>
          <p:nvPr/>
        </p:nvGrpSpPr>
        <p:grpSpPr>
          <a:xfrm>
            <a:off x="928768" y="2020274"/>
            <a:ext cx="5179190" cy="558178"/>
            <a:chOff x="447185" y="2380366"/>
            <a:chExt cx="5446354" cy="558178"/>
          </a:xfrm>
        </p:grpSpPr>
        <p:sp>
          <p:nvSpPr>
            <p:cNvPr id="33" name="Rectangle: Top Corners Rounded 32">
              <a:extLst>
                <a:ext uri="{FF2B5EF4-FFF2-40B4-BE49-F238E27FC236}">
                  <a16:creationId xmlns:a16="http://schemas.microsoft.com/office/drawing/2014/main" id="{745A3318-3E61-B466-FDAD-740C03A5F915}"/>
                </a:ext>
              </a:extLst>
            </p:cNvPr>
            <p:cNvSpPr/>
            <p:nvPr/>
          </p:nvSpPr>
          <p:spPr bwMode="gray">
            <a:xfrm rot="16200000">
              <a:off x="3159686" y="204690"/>
              <a:ext cx="558178" cy="490952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2"/>
            </a:solidFill>
            <a:ln w="19050" algn="ctr">
              <a:noFill/>
              <a:miter lim="800000"/>
              <a:headEnd/>
              <a:tailEnd/>
            </a:ln>
          </p:spPr>
          <p:txBody>
            <a:bodyPr vert="vert" wrap="square" lIns="88900" tIns="88900" rIns="88900" bIns="88900" rtlCol="0" anchor="ctr"/>
            <a:lstStyle/>
            <a:p>
              <a:pPr marL="58738" marR="0" lvl="0" indent="0" algn="l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4" name="Group 578">
              <a:extLst>
                <a:ext uri="{FF2B5EF4-FFF2-40B4-BE49-F238E27FC236}">
                  <a16:creationId xmlns:a16="http://schemas.microsoft.com/office/drawing/2014/main" id="{E0085ACD-341A-0745-E349-54E592D8718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7185" y="2472002"/>
              <a:ext cx="374904" cy="374904"/>
              <a:chOff x="1932" y="2478"/>
              <a:chExt cx="340" cy="340"/>
            </a:xfrm>
            <a:solidFill>
              <a:schemeClr val="bg1"/>
            </a:solidFill>
          </p:grpSpPr>
          <p:sp>
            <p:nvSpPr>
              <p:cNvPr id="35" name="Freeform 579">
                <a:extLst>
                  <a:ext uri="{FF2B5EF4-FFF2-40B4-BE49-F238E27FC236}">
                    <a16:creationId xmlns:a16="http://schemas.microsoft.com/office/drawing/2014/main" id="{86F2B960-88A9-8C93-DF8F-934C7CD8A0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96" y="2548"/>
                <a:ext cx="202" cy="185"/>
              </a:xfrm>
              <a:custGeom>
                <a:avLst/>
                <a:gdLst>
                  <a:gd name="T0" fmla="*/ 298 w 304"/>
                  <a:gd name="T1" fmla="*/ 160 h 278"/>
                  <a:gd name="T2" fmla="*/ 234 w 304"/>
                  <a:gd name="T3" fmla="*/ 96 h 278"/>
                  <a:gd name="T4" fmla="*/ 196 w 304"/>
                  <a:gd name="T5" fmla="*/ 96 h 278"/>
                  <a:gd name="T6" fmla="*/ 213 w 304"/>
                  <a:gd name="T7" fmla="*/ 46 h 278"/>
                  <a:gd name="T8" fmla="*/ 199 w 304"/>
                  <a:gd name="T9" fmla="*/ 3 h 278"/>
                  <a:gd name="T10" fmla="*/ 191 w 304"/>
                  <a:gd name="T11" fmla="*/ 0 h 278"/>
                  <a:gd name="T12" fmla="*/ 184 w 304"/>
                  <a:gd name="T13" fmla="*/ 4 h 278"/>
                  <a:gd name="T14" fmla="*/ 89 w 304"/>
                  <a:gd name="T15" fmla="*/ 112 h 278"/>
                  <a:gd name="T16" fmla="*/ 88 w 304"/>
                  <a:gd name="T17" fmla="*/ 114 h 278"/>
                  <a:gd name="T18" fmla="*/ 79 w 304"/>
                  <a:gd name="T19" fmla="*/ 128 h 278"/>
                  <a:gd name="T20" fmla="*/ 10 w 304"/>
                  <a:gd name="T21" fmla="*/ 128 h 278"/>
                  <a:gd name="T22" fmla="*/ 0 w 304"/>
                  <a:gd name="T23" fmla="*/ 139 h 278"/>
                  <a:gd name="T24" fmla="*/ 0 w 304"/>
                  <a:gd name="T25" fmla="*/ 256 h 278"/>
                  <a:gd name="T26" fmla="*/ 10 w 304"/>
                  <a:gd name="T27" fmla="*/ 267 h 278"/>
                  <a:gd name="T28" fmla="*/ 95 w 304"/>
                  <a:gd name="T29" fmla="*/ 267 h 278"/>
                  <a:gd name="T30" fmla="*/ 128 w 304"/>
                  <a:gd name="T31" fmla="*/ 278 h 278"/>
                  <a:gd name="T32" fmla="*/ 224 w 304"/>
                  <a:gd name="T33" fmla="*/ 278 h 278"/>
                  <a:gd name="T34" fmla="*/ 274 w 304"/>
                  <a:gd name="T35" fmla="*/ 256 h 278"/>
                  <a:gd name="T36" fmla="*/ 298 w 304"/>
                  <a:gd name="T37" fmla="*/ 160 h 278"/>
                  <a:gd name="T38" fmla="*/ 21 w 304"/>
                  <a:gd name="T39" fmla="*/ 150 h 278"/>
                  <a:gd name="T40" fmla="*/ 74 w 304"/>
                  <a:gd name="T41" fmla="*/ 150 h 278"/>
                  <a:gd name="T42" fmla="*/ 74 w 304"/>
                  <a:gd name="T43" fmla="*/ 150 h 278"/>
                  <a:gd name="T44" fmla="*/ 74 w 304"/>
                  <a:gd name="T45" fmla="*/ 224 h 278"/>
                  <a:gd name="T46" fmla="*/ 78 w 304"/>
                  <a:gd name="T47" fmla="*/ 246 h 278"/>
                  <a:gd name="T48" fmla="*/ 21 w 304"/>
                  <a:gd name="T49" fmla="*/ 246 h 278"/>
                  <a:gd name="T50" fmla="*/ 21 w 304"/>
                  <a:gd name="T51" fmla="*/ 150 h 278"/>
                  <a:gd name="T52" fmla="*/ 258 w 304"/>
                  <a:gd name="T53" fmla="*/ 242 h 278"/>
                  <a:gd name="T54" fmla="*/ 224 w 304"/>
                  <a:gd name="T55" fmla="*/ 256 h 278"/>
                  <a:gd name="T56" fmla="*/ 128 w 304"/>
                  <a:gd name="T57" fmla="*/ 256 h 278"/>
                  <a:gd name="T58" fmla="*/ 96 w 304"/>
                  <a:gd name="T59" fmla="*/ 224 h 278"/>
                  <a:gd name="T60" fmla="*/ 96 w 304"/>
                  <a:gd name="T61" fmla="*/ 150 h 278"/>
                  <a:gd name="T62" fmla="*/ 104 w 304"/>
                  <a:gd name="T63" fmla="*/ 127 h 278"/>
                  <a:gd name="T64" fmla="*/ 105 w 304"/>
                  <a:gd name="T65" fmla="*/ 127 h 278"/>
                  <a:gd name="T66" fmla="*/ 191 w 304"/>
                  <a:gd name="T67" fmla="*/ 28 h 278"/>
                  <a:gd name="T68" fmla="*/ 192 w 304"/>
                  <a:gd name="T69" fmla="*/ 40 h 278"/>
                  <a:gd name="T70" fmla="*/ 171 w 304"/>
                  <a:gd name="T71" fmla="*/ 104 h 278"/>
                  <a:gd name="T72" fmla="*/ 171 w 304"/>
                  <a:gd name="T73" fmla="*/ 104 h 278"/>
                  <a:gd name="T74" fmla="*/ 170 w 304"/>
                  <a:gd name="T75" fmla="*/ 107 h 278"/>
                  <a:gd name="T76" fmla="*/ 181 w 304"/>
                  <a:gd name="T77" fmla="*/ 118 h 278"/>
                  <a:gd name="T78" fmla="*/ 234 w 304"/>
                  <a:gd name="T79" fmla="*/ 118 h 278"/>
                  <a:gd name="T80" fmla="*/ 277 w 304"/>
                  <a:gd name="T81" fmla="*/ 161 h 278"/>
                  <a:gd name="T82" fmla="*/ 258 w 304"/>
                  <a:gd name="T83" fmla="*/ 242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4" h="278">
                    <a:moveTo>
                      <a:pt x="298" y="160"/>
                    </a:moveTo>
                    <a:cubicBezTo>
                      <a:pt x="298" y="129"/>
                      <a:pt x="265" y="96"/>
                      <a:pt x="234" y="96"/>
                    </a:cubicBezTo>
                    <a:cubicBezTo>
                      <a:pt x="196" y="96"/>
                      <a:pt x="196" y="96"/>
                      <a:pt x="196" y="96"/>
                    </a:cubicBezTo>
                    <a:cubicBezTo>
                      <a:pt x="213" y="46"/>
                      <a:pt x="213" y="46"/>
                      <a:pt x="213" y="46"/>
                    </a:cubicBezTo>
                    <a:cubicBezTo>
                      <a:pt x="219" y="23"/>
                      <a:pt x="200" y="4"/>
                      <a:pt x="199" y="3"/>
                    </a:cubicBezTo>
                    <a:cubicBezTo>
                      <a:pt x="197" y="1"/>
                      <a:pt x="194" y="0"/>
                      <a:pt x="191" y="0"/>
                    </a:cubicBezTo>
                    <a:cubicBezTo>
                      <a:pt x="188" y="0"/>
                      <a:pt x="186" y="2"/>
                      <a:pt x="184" y="4"/>
                    </a:cubicBezTo>
                    <a:cubicBezTo>
                      <a:pt x="89" y="112"/>
                      <a:pt x="89" y="112"/>
                      <a:pt x="89" y="112"/>
                    </a:cubicBezTo>
                    <a:cubicBezTo>
                      <a:pt x="89" y="112"/>
                      <a:pt x="89" y="112"/>
                      <a:pt x="88" y="114"/>
                    </a:cubicBezTo>
                    <a:cubicBezTo>
                      <a:pt x="84" y="118"/>
                      <a:pt x="81" y="123"/>
                      <a:pt x="79" y="128"/>
                    </a:cubicBezTo>
                    <a:cubicBezTo>
                      <a:pt x="10" y="128"/>
                      <a:pt x="10" y="128"/>
                      <a:pt x="10" y="128"/>
                    </a:cubicBezTo>
                    <a:cubicBezTo>
                      <a:pt x="4" y="128"/>
                      <a:pt x="0" y="133"/>
                      <a:pt x="0" y="139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0" y="262"/>
                      <a:pt x="4" y="267"/>
                      <a:pt x="10" y="267"/>
                    </a:cubicBezTo>
                    <a:cubicBezTo>
                      <a:pt x="95" y="267"/>
                      <a:pt x="95" y="267"/>
                      <a:pt x="95" y="267"/>
                    </a:cubicBezTo>
                    <a:cubicBezTo>
                      <a:pt x="104" y="274"/>
                      <a:pt x="115" y="278"/>
                      <a:pt x="128" y="278"/>
                    </a:cubicBezTo>
                    <a:cubicBezTo>
                      <a:pt x="224" y="278"/>
                      <a:pt x="224" y="278"/>
                      <a:pt x="224" y="278"/>
                    </a:cubicBezTo>
                    <a:cubicBezTo>
                      <a:pt x="244" y="278"/>
                      <a:pt x="261" y="271"/>
                      <a:pt x="274" y="256"/>
                    </a:cubicBezTo>
                    <a:cubicBezTo>
                      <a:pt x="304" y="223"/>
                      <a:pt x="299" y="162"/>
                      <a:pt x="298" y="160"/>
                    </a:cubicBezTo>
                    <a:close/>
                    <a:moveTo>
                      <a:pt x="21" y="150"/>
                    </a:moveTo>
                    <a:cubicBezTo>
                      <a:pt x="74" y="150"/>
                      <a:pt x="74" y="150"/>
                      <a:pt x="74" y="150"/>
                    </a:cubicBezTo>
                    <a:cubicBezTo>
                      <a:pt x="74" y="150"/>
                      <a:pt x="74" y="150"/>
                      <a:pt x="74" y="150"/>
                    </a:cubicBezTo>
                    <a:cubicBezTo>
                      <a:pt x="74" y="224"/>
                      <a:pt x="74" y="224"/>
                      <a:pt x="74" y="224"/>
                    </a:cubicBezTo>
                    <a:cubicBezTo>
                      <a:pt x="74" y="232"/>
                      <a:pt x="76" y="239"/>
                      <a:pt x="78" y="246"/>
                    </a:cubicBezTo>
                    <a:cubicBezTo>
                      <a:pt x="21" y="246"/>
                      <a:pt x="21" y="246"/>
                      <a:pt x="21" y="246"/>
                    </a:cubicBezTo>
                    <a:lnTo>
                      <a:pt x="21" y="150"/>
                    </a:lnTo>
                    <a:close/>
                    <a:moveTo>
                      <a:pt x="258" y="242"/>
                    </a:moveTo>
                    <a:cubicBezTo>
                      <a:pt x="250" y="252"/>
                      <a:pt x="238" y="256"/>
                      <a:pt x="224" y="256"/>
                    </a:cubicBezTo>
                    <a:cubicBezTo>
                      <a:pt x="128" y="256"/>
                      <a:pt x="128" y="256"/>
                      <a:pt x="128" y="256"/>
                    </a:cubicBezTo>
                    <a:cubicBezTo>
                      <a:pt x="109" y="256"/>
                      <a:pt x="96" y="243"/>
                      <a:pt x="96" y="224"/>
                    </a:cubicBezTo>
                    <a:cubicBezTo>
                      <a:pt x="96" y="150"/>
                      <a:pt x="96" y="150"/>
                      <a:pt x="96" y="150"/>
                    </a:cubicBezTo>
                    <a:cubicBezTo>
                      <a:pt x="96" y="142"/>
                      <a:pt x="99" y="134"/>
                      <a:pt x="104" y="127"/>
                    </a:cubicBezTo>
                    <a:cubicBezTo>
                      <a:pt x="105" y="127"/>
                      <a:pt x="105" y="127"/>
                      <a:pt x="105" y="127"/>
                    </a:cubicBezTo>
                    <a:cubicBezTo>
                      <a:pt x="191" y="28"/>
                      <a:pt x="191" y="28"/>
                      <a:pt x="191" y="28"/>
                    </a:cubicBezTo>
                    <a:cubicBezTo>
                      <a:pt x="192" y="32"/>
                      <a:pt x="193" y="36"/>
                      <a:pt x="192" y="40"/>
                    </a:cubicBezTo>
                    <a:cubicBezTo>
                      <a:pt x="171" y="104"/>
                      <a:pt x="171" y="104"/>
                      <a:pt x="171" y="104"/>
                    </a:cubicBezTo>
                    <a:cubicBezTo>
                      <a:pt x="171" y="104"/>
                      <a:pt x="171" y="104"/>
                      <a:pt x="171" y="104"/>
                    </a:cubicBezTo>
                    <a:cubicBezTo>
                      <a:pt x="171" y="105"/>
                      <a:pt x="170" y="106"/>
                      <a:pt x="170" y="107"/>
                    </a:cubicBezTo>
                    <a:cubicBezTo>
                      <a:pt x="170" y="113"/>
                      <a:pt x="175" y="118"/>
                      <a:pt x="181" y="118"/>
                    </a:cubicBezTo>
                    <a:cubicBezTo>
                      <a:pt x="234" y="118"/>
                      <a:pt x="234" y="118"/>
                      <a:pt x="234" y="118"/>
                    </a:cubicBezTo>
                    <a:cubicBezTo>
                      <a:pt x="253" y="118"/>
                      <a:pt x="277" y="141"/>
                      <a:pt x="277" y="161"/>
                    </a:cubicBezTo>
                    <a:cubicBezTo>
                      <a:pt x="277" y="162"/>
                      <a:pt x="282" y="216"/>
                      <a:pt x="258" y="2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6" name="Freeform 580">
                <a:extLst>
                  <a:ext uri="{FF2B5EF4-FFF2-40B4-BE49-F238E27FC236}">
                    <a16:creationId xmlns:a16="http://schemas.microsoft.com/office/drawing/2014/main" id="{DD7ACF34-68F5-6133-0040-BB4C3BE3DA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2" y="2478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8305BA56-0D62-97C5-B1A4-417712F0B1DE}"/>
              </a:ext>
            </a:extLst>
          </p:cNvPr>
          <p:cNvSpPr/>
          <p:nvPr/>
        </p:nvSpPr>
        <p:spPr bwMode="gray">
          <a:xfrm rot="16200000">
            <a:off x="824511" y="2033964"/>
            <a:ext cx="558178" cy="530797"/>
          </a:xfrm>
          <a:prstGeom prst="round2Same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Text Placeholder 41">
            <a:extLst>
              <a:ext uri="{FF2B5EF4-FFF2-40B4-BE49-F238E27FC236}">
                <a16:creationId xmlns:a16="http://schemas.microsoft.com/office/drawing/2014/main" id="{C7AB85C3-6F66-B382-139F-7195CF514E51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435501" y="2800703"/>
            <a:ext cx="4656743" cy="5708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AGENDA ITEM</a:t>
            </a:r>
          </a:p>
        </p:txBody>
      </p:sp>
      <p:sp>
        <p:nvSpPr>
          <p:cNvPr id="47" name="Text Placeholder 41">
            <a:extLst>
              <a:ext uri="{FF2B5EF4-FFF2-40B4-BE49-F238E27FC236}">
                <a16:creationId xmlns:a16="http://schemas.microsoft.com/office/drawing/2014/main" id="{6DDF480C-9C3F-96C7-06FF-841A03948E55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433841" y="3615296"/>
            <a:ext cx="4658403" cy="5615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AGENDA ITEM</a:t>
            </a:r>
          </a:p>
        </p:txBody>
      </p:sp>
      <p:sp>
        <p:nvSpPr>
          <p:cNvPr id="48" name="Text Placeholder 41">
            <a:extLst>
              <a:ext uri="{FF2B5EF4-FFF2-40B4-BE49-F238E27FC236}">
                <a16:creationId xmlns:a16="http://schemas.microsoft.com/office/drawing/2014/main" id="{8BD8B800-DE23-10F0-A180-537C3E62C4A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433841" y="4399050"/>
            <a:ext cx="4658403" cy="5592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AGENDA ITEM</a:t>
            </a:r>
          </a:p>
        </p:txBody>
      </p:sp>
      <p:sp>
        <p:nvSpPr>
          <p:cNvPr id="49" name="Text Placeholder 41">
            <a:extLst>
              <a:ext uri="{FF2B5EF4-FFF2-40B4-BE49-F238E27FC236}">
                <a16:creationId xmlns:a16="http://schemas.microsoft.com/office/drawing/2014/main" id="{E8E910A9-B2D3-9ECB-A572-A1BB5C5F05B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433841" y="5189044"/>
            <a:ext cx="4674115" cy="5533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/>
              <a:t>CLICK TO INSERT AGENDA ITEM</a:t>
            </a:r>
          </a:p>
        </p:txBody>
      </p:sp>
      <p:sp>
        <p:nvSpPr>
          <p:cNvPr id="51" name="Text Placeholder 56">
            <a:extLst>
              <a:ext uri="{FF2B5EF4-FFF2-40B4-BE49-F238E27FC236}">
                <a16:creationId xmlns:a16="http://schemas.microsoft.com/office/drawing/2014/main" id="{E35B472B-8F46-5F95-DAF3-BC3B807A4EE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436107" y="2018007"/>
            <a:ext cx="4671849" cy="5533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AGENDA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B6B060-1DE9-6560-5C6C-95AA2690B35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A9A16E52-DC7F-1C52-F2E6-1D866A283D63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532435" y="1078606"/>
            <a:ext cx="11100122" cy="5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DDE96E6-E7D4-4BBB-B247-960EDC542022}"/>
              </a:ext>
            </a:extLst>
          </p:cNvPr>
          <p:cNvGrpSpPr/>
          <p:nvPr userDrawn="1"/>
        </p:nvGrpSpPr>
        <p:grpSpPr>
          <a:xfrm>
            <a:off x="940051" y="2119947"/>
            <a:ext cx="320040" cy="3530783"/>
            <a:chOff x="949016" y="2128912"/>
            <a:chExt cx="320040" cy="3530783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1F53249-8BA1-04E2-A84D-674E3E19A806}"/>
                </a:ext>
              </a:extLst>
            </p:cNvPr>
            <p:cNvSpPr/>
            <p:nvPr userDrawn="1"/>
          </p:nvSpPr>
          <p:spPr>
            <a:xfrm>
              <a:off x="949016" y="2128912"/>
              <a:ext cx="320040" cy="35790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E2841"/>
                  </a:solidFill>
                </a:rPr>
                <a:t>1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670709B-A537-ABCA-B75C-3896A1CD34ED}"/>
                </a:ext>
              </a:extLst>
            </p:cNvPr>
            <p:cNvSpPr/>
            <p:nvPr userDrawn="1"/>
          </p:nvSpPr>
          <p:spPr>
            <a:xfrm>
              <a:off x="949016" y="2917101"/>
              <a:ext cx="320040" cy="35790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E2841"/>
                  </a:solidFill>
                </a:rPr>
                <a:t>2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BD51753-5449-AAF8-FC7A-ED19986352FB}"/>
                </a:ext>
              </a:extLst>
            </p:cNvPr>
            <p:cNvSpPr/>
            <p:nvPr userDrawn="1"/>
          </p:nvSpPr>
          <p:spPr>
            <a:xfrm>
              <a:off x="949016" y="3724033"/>
              <a:ext cx="320040" cy="35790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E2841"/>
                  </a:solidFill>
                </a:rPr>
                <a:t>3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221AFA4-E8E3-AF26-D517-CDFCCF60DA4B}"/>
                </a:ext>
              </a:extLst>
            </p:cNvPr>
            <p:cNvSpPr/>
            <p:nvPr userDrawn="1"/>
          </p:nvSpPr>
          <p:spPr>
            <a:xfrm>
              <a:off x="949016" y="4509955"/>
              <a:ext cx="320040" cy="35790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E2841"/>
                  </a:solidFill>
                </a:rPr>
                <a:t>4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BDD52AB-3162-846E-E6E3-2D57B915B0D5}"/>
                </a:ext>
              </a:extLst>
            </p:cNvPr>
            <p:cNvSpPr/>
            <p:nvPr userDrawn="1"/>
          </p:nvSpPr>
          <p:spPr>
            <a:xfrm>
              <a:off x="949016" y="5301793"/>
              <a:ext cx="320040" cy="35790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E2841"/>
                  </a:solidFill>
                </a:rPr>
                <a:t>5</a:t>
              </a:r>
            </a:p>
          </p:txBody>
        </p:sp>
      </p:grp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756252F1-A198-304E-9CA8-647388B8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5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9CF9F8E-D026-F655-51D4-4C4E9C6255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23477" y="2227659"/>
            <a:ext cx="1285875" cy="1752600"/>
          </a:xfrm>
          <a:prstGeom prst="rect">
            <a:avLst/>
          </a:prstGeom>
          <a:noFill/>
          <a:ln w="41275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kumimoji="0" lang="en-US" sz="13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B44CFD9-5655-1632-8611-672CFCBE2C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9314" y="4331201"/>
            <a:ext cx="1854200" cy="27432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NAME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79F7C36-C36D-CD11-F1F8-4C7F5A92C6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3558" y="4739343"/>
            <a:ext cx="2525713" cy="6635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highlight>
                  <a:srgbClr val="FFFF00"/>
                </a:highlight>
              </a:defRPr>
            </a:lvl1pPr>
          </a:lstStyle>
          <a:p>
            <a:pPr lvl="0"/>
            <a:r>
              <a:rPr lang="en-US"/>
              <a:t>Speaker Name, Title and NextGen Role If Applicable</a:t>
            </a:r>
          </a:p>
        </p:txBody>
      </p:sp>
      <p:sp>
        <p:nvSpPr>
          <p:cNvPr id="29" name="Picture Placeholder 20">
            <a:extLst>
              <a:ext uri="{FF2B5EF4-FFF2-40B4-BE49-F238E27FC236}">
                <a16:creationId xmlns:a16="http://schemas.microsoft.com/office/drawing/2014/main" id="{E4802A47-2E18-87BB-4866-BE9F3B344C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50384" y="2227659"/>
            <a:ext cx="1285875" cy="1752600"/>
          </a:xfrm>
          <a:prstGeom prst="rect">
            <a:avLst/>
          </a:prstGeom>
          <a:noFill/>
          <a:ln w="41275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kumimoji="0" lang="en-US" sz="13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509104C7-4788-97E8-DD3E-C1463F72F8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66221" y="4331201"/>
            <a:ext cx="1854200" cy="27432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NAME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1C06C86F-FB2C-257D-CF2A-CA377AC2B2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30465" y="4739343"/>
            <a:ext cx="2525713" cy="6635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highlight>
                  <a:srgbClr val="FFFF00"/>
                </a:highlight>
              </a:defRPr>
            </a:lvl1pPr>
          </a:lstStyle>
          <a:p>
            <a:pPr lvl="0"/>
            <a:r>
              <a:rPr lang="en-US"/>
              <a:t>Speaker Name, Title and NextGen Role If Applicable</a:t>
            </a:r>
          </a:p>
        </p:txBody>
      </p:sp>
      <p:sp>
        <p:nvSpPr>
          <p:cNvPr id="33" name="Picture Placeholder 20">
            <a:extLst>
              <a:ext uri="{FF2B5EF4-FFF2-40B4-BE49-F238E27FC236}">
                <a16:creationId xmlns:a16="http://schemas.microsoft.com/office/drawing/2014/main" id="{0906D595-47C3-E392-5CC6-C2AB5F87A9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777291" y="2227659"/>
            <a:ext cx="1285875" cy="1752600"/>
          </a:xfrm>
          <a:prstGeom prst="rect">
            <a:avLst/>
          </a:prstGeom>
          <a:noFill/>
          <a:ln w="41275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kumimoji="0" lang="en-US" sz="13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32744D05-AB1A-6046-6DFE-F87588B1D4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93128" y="4331201"/>
            <a:ext cx="1854200" cy="27432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NAME</a:t>
            </a:r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29AAED4D-5D7E-1662-0BF5-25FCD6F63F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57372" y="4739343"/>
            <a:ext cx="2525713" cy="6635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highlight>
                  <a:srgbClr val="FFFF00"/>
                </a:highlight>
              </a:defRPr>
            </a:lvl1pPr>
          </a:lstStyle>
          <a:p>
            <a:pPr lvl="0"/>
            <a:r>
              <a:rPr lang="en-US"/>
              <a:t>Speaker Name, Title and NextGen Role If Applicable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07C8353-C693-4F78-CCCA-69C2E1915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45677BB-D1E0-A886-B393-EAB1F89B9C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2435" y="1078606"/>
            <a:ext cx="11100122" cy="5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672125B-C015-F13F-640E-F41D6E6B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8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8E85164-A13E-EDA5-6CB7-2580758DA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-44" t="-1" r="40008" b="45"/>
          <a:stretch/>
        </p:blipFill>
        <p:spPr>
          <a:xfrm flipH="1">
            <a:off x="-1" y="1455127"/>
            <a:ext cx="2744837" cy="45699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99D0C4-8514-CCCB-91DC-C91EB4E2CF86}"/>
              </a:ext>
            </a:extLst>
          </p:cNvPr>
          <p:cNvSpPr/>
          <p:nvPr/>
        </p:nvSpPr>
        <p:spPr>
          <a:xfrm>
            <a:off x="2158839" y="1972605"/>
            <a:ext cx="8846122" cy="92001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B944BC-64B4-B74D-CB9D-F6999F205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6789" y="1867795"/>
            <a:ext cx="1188048" cy="1150014"/>
          </a:xfrm>
          <a:prstGeom prst="ellipse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3CD1B2-919F-83F6-D95B-7943F87E978E}"/>
              </a:ext>
            </a:extLst>
          </p:cNvPr>
          <p:cNvSpPr/>
          <p:nvPr userDrawn="1"/>
        </p:nvSpPr>
        <p:spPr>
          <a:xfrm>
            <a:off x="2442039" y="3467859"/>
            <a:ext cx="8562922" cy="92001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10CEE32-D4AA-02D5-69D1-61FBF3858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67032" y="3352858"/>
            <a:ext cx="1150014" cy="1150014"/>
          </a:xfrm>
          <a:prstGeom prst="ellipse">
            <a:avLst/>
          </a:prstGeom>
          <a:ln w="28575">
            <a:solidFill>
              <a:schemeClr val="tx2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5E67CAC-FB7D-A0B4-12E4-6E05A3025A09}"/>
              </a:ext>
            </a:extLst>
          </p:cNvPr>
          <p:cNvSpPr/>
          <p:nvPr userDrawn="1"/>
        </p:nvSpPr>
        <p:spPr>
          <a:xfrm>
            <a:off x="2449102" y="5003253"/>
            <a:ext cx="8562922" cy="92001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E958BC9-A71F-6DAA-0CE9-C98680F68D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63852" y="4850798"/>
            <a:ext cx="1150014" cy="1150014"/>
          </a:xfrm>
          <a:prstGeom prst="ellipse">
            <a:avLst/>
          </a:prstGeom>
          <a:ln w="28575">
            <a:solidFill>
              <a:schemeClr val="accent3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6FF721FF-AC71-6974-9415-BB773F22FE56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975954" y="2289814"/>
            <a:ext cx="7754021" cy="3091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F656D6AE-42A3-72AB-6ED9-1406AA65D38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232194" y="3779733"/>
            <a:ext cx="7497781" cy="3091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0A2AE448-F313-E611-8D3C-34ED68551CF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975954" y="5308687"/>
            <a:ext cx="7754021" cy="3091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1B9C78-F16E-1A9C-F410-544DB20840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903966E-1552-3D70-C73F-33D7F41C4B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2435" y="1078606"/>
            <a:ext cx="11100122" cy="5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FB748EF-434A-9699-AA03-E73FF26D6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3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667EA9-491C-6918-03F9-B2D451D81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35" y="365126"/>
            <a:ext cx="11100122" cy="697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4CA3C-4BDD-0410-86FA-23D35A2A1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435" y="1078606"/>
            <a:ext cx="111001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B8DB0-C8EC-8DD8-C759-F6FE387E0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89357" y="63484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B1E017-EB88-4C3E-9C5B-1FF5C11BD9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42BE1-3F52-303F-F550-E5865B92999F}"/>
              </a:ext>
            </a:extLst>
          </p:cNvPr>
          <p:cNvSpPr/>
          <p:nvPr userDrawn="1"/>
        </p:nvSpPr>
        <p:spPr>
          <a:xfrm>
            <a:off x="0" y="6780851"/>
            <a:ext cx="12192000" cy="771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421A489-741C-E68E-0266-4F660A39D9E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04307" y="6544052"/>
            <a:ext cx="1737360" cy="280332"/>
            <a:chOff x="376484" y="6287214"/>
            <a:chExt cx="3429000" cy="553286"/>
          </a:xfrm>
        </p:grpSpPr>
        <p:pic>
          <p:nvPicPr>
            <p:cNvPr id="10" name="Picture 9" descr="A picture containing shape&#10;&#10;AI-generated content may be incorrect.">
              <a:extLst>
                <a:ext uri="{FF2B5EF4-FFF2-40B4-BE49-F238E27FC236}">
                  <a16:creationId xmlns:a16="http://schemas.microsoft.com/office/drawing/2014/main" id="{02CE0B6B-B699-F977-6883-DD62BEB3F0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/>
            <a:stretch>
              <a:fillRect/>
            </a:stretch>
          </p:blipFill>
          <p:spPr>
            <a:xfrm>
              <a:off x="532436" y="6287214"/>
              <a:ext cx="1551008" cy="24764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A1CA94-48DF-573D-93EA-133672245532}"/>
                </a:ext>
              </a:extLst>
            </p:cNvPr>
            <p:cNvSpPr txBox="1"/>
            <p:nvPr userDrawn="1"/>
          </p:nvSpPr>
          <p:spPr>
            <a:xfrm>
              <a:off x="376484" y="6476028"/>
              <a:ext cx="3429000" cy="36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/>
                <a:t>Delivered by The NextGen 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656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ao.georgia.gov/gawork-resource-library" TargetMode="External"/><Relationship Id="rId2" Type="http://schemas.openxmlformats.org/officeDocument/2006/relationships/hyperlink" Target="https://service.doas.ga.gov/app/LearningHelp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doas.ga.gov/app/LearningHel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ao.georgia.gov/gawork-resource-librar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ao.georgia.gov/gawork-resource-library" TargetMode="External"/><Relationship Id="rId2" Type="http://schemas.openxmlformats.org/officeDocument/2006/relationships/hyperlink" Target="https://service.doas.ga.gov/app/LearningHelp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doas.ga.gov/app/LearningHel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ao.georgia.gov/gawork-resource-librar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doas.ga.gov/app/LearningHel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ao.georgia.gov/gawork-resource-librar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doas.ga.gov/app/LearningHel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ao.georgia.gov/gawork-resource-librar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E9793-400F-F172-8B89-52BFC5701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6CD1C-FAE6-B6D5-CC30-40F3AE6E9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668" y="58996"/>
            <a:ext cx="8495368" cy="1003129"/>
          </a:xfrm>
        </p:spPr>
        <p:txBody>
          <a:bodyPr>
            <a:normAutofit/>
          </a:bodyPr>
          <a:lstStyle/>
          <a:p>
            <a:pPr algn="ctr"/>
            <a:r>
              <a:rPr lang="en-US" sz="3200" b="1" noProof="0" dirty="0"/>
              <a:t>Finance Instructor-Led Training Schedule</a:t>
            </a:r>
            <a:br>
              <a:rPr lang="en-US" sz="3200" b="1" noProof="0" dirty="0"/>
            </a:br>
            <a:r>
              <a:rPr lang="en-US" sz="1200" noProof="0" dirty="0"/>
              <a:t>This schedule lists instructor-led training (ILT) sessions only. Assessments and eLearning courses are not listed —please access and complete them directly in Team Georgia Learning as assigned in your Learning Program(s).</a:t>
            </a:r>
            <a:r>
              <a:rPr lang="en-US" sz="1200" dirty="0"/>
              <a:t> (Page 1 of 6)</a:t>
            </a:r>
            <a:endParaRPr lang="en-US" sz="1200" noProof="0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D0C020D-8563-2CB5-EE48-639A54944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466457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Page 1 of </a:t>
            </a:r>
            <a:r>
              <a:rPr lang="en-US" sz="1000" noProof="0">
                <a:solidFill>
                  <a:srgbClr val="000000"/>
                </a:solidFill>
                <a:latin typeface="Arial" panose="020B0604020202020204"/>
              </a:rPr>
              <a:t>6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" name="Group 3" descr="Questions on Training? Submit the Learning Help Form">
            <a:extLst>
              <a:ext uri="{FF2B5EF4-FFF2-40B4-BE49-F238E27FC236}">
                <a16:creationId xmlns:a16="http://schemas.microsoft.com/office/drawing/2014/main" id="{A6BE70B2-CECA-ABB1-248C-6A0190A280A2}"/>
              </a:ext>
            </a:extLst>
          </p:cNvPr>
          <p:cNvGrpSpPr/>
          <p:nvPr/>
        </p:nvGrpSpPr>
        <p:grpSpPr>
          <a:xfrm>
            <a:off x="100177" y="97791"/>
            <a:ext cx="1721900" cy="906651"/>
            <a:chOff x="9499815" y="144402"/>
            <a:chExt cx="2410148" cy="90665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AAA50A8-18AD-561E-2C2B-1E8D1EB3FAC2}"/>
                </a:ext>
              </a:extLst>
            </p:cNvPr>
            <p:cNvSpPr/>
            <p:nvPr/>
          </p:nvSpPr>
          <p:spPr>
            <a:xfrm>
              <a:off x="9499815" y="144402"/>
              <a:ext cx="2410148" cy="404195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noProof="0">
                  <a:solidFill>
                    <a:schemeClr val="tx1"/>
                  </a:solidFill>
                </a:rPr>
                <a:t>Questions on Training?</a:t>
              </a:r>
            </a:p>
            <a:p>
              <a:pPr algn="ctr"/>
              <a:r>
                <a:rPr lang="en-US" sz="800" b="0" i="0" noProof="0">
                  <a:solidFill>
                    <a:srgbClr val="000000"/>
                  </a:solidFill>
                  <a:effectLst/>
                  <a:hlinkClick r:id="rId2"/>
                </a:rPr>
                <a:t>Learning Help Form</a:t>
              </a:r>
              <a:r>
                <a:rPr lang="en-US" sz="800" b="0" i="0" noProof="0">
                  <a:solidFill>
                    <a:srgbClr val="000000"/>
                  </a:solidFill>
                  <a:effectLst/>
                </a:rPr>
                <a:t> </a:t>
              </a:r>
              <a:endParaRPr lang="en-US" sz="800" b="1" noProof="0">
                <a:solidFill>
                  <a:schemeClr val="tx1"/>
                </a:solidFill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25C4D34-2833-34F7-A5A6-AB31E8A08786}"/>
                </a:ext>
              </a:extLst>
            </p:cNvPr>
            <p:cNvSpPr/>
            <p:nvPr/>
          </p:nvSpPr>
          <p:spPr>
            <a:xfrm>
              <a:off x="9499815" y="647294"/>
              <a:ext cx="2410148" cy="40375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noProof="0">
                  <a:solidFill>
                    <a:schemeClr val="tx1"/>
                  </a:solidFill>
                </a:rPr>
                <a:t>Need more information?</a:t>
              </a:r>
            </a:p>
            <a:p>
              <a:pPr algn="ctr"/>
              <a:r>
                <a:rPr lang="en-US" sz="800" noProof="0">
                  <a:solidFill>
                    <a:schemeClr val="tx1"/>
                  </a:solidFill>
                </a:rPr>
                <a:t>Visit the </a:t>
              </a:r>
              <a:r>
                <a:rPr lang="en-US" sz="800" noProof="0">
                  <a:solidFill>
                    <a:schemeClr val="tx1"/>
                  </a:solidFill>
                  <a:hlinkClick r:id="rId3"/>
                </a:rPr>
                <a:t>Training Support Center</a:t>
              </a:r>
              <a:endParaRPr lang="en-US" sz="800" noProof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 descr="GA@WORK Banking &amp; Settlement Management&#10;Duration: 3.5 hours&#10;Delivery Method: IN Person ILT&#10;&#10;1 session from 8:30 am - 12 pm on the following dates: April 7, April 13, April 23, April 28, April 30, May 4, May 11, May 13, May 18, May 20, May 26, May 28, June 3&#10;&#10;1 session from 1 - 4 pm on the following dates: April 7, April 13, April 23, April 28, April 30, May 4, May 28, June 3&#10;&#10;1 session on May 28 from 1-4:30 pm">
            <a:extLst>
              <a:ext uri="{FF2B5EF4-FFF2-40B4-BE49-F238E27FC236}">
                <a16:creationId xmlns:a16="http://schemas.microsoft.com/office/drawing/2014/main" id="{FB327EE2-3942-D6F5-2896-228EF243809A}"/>
              </a:ext>
            </a:extLst>
          </p:cNvPr>
          <p:cNvGrpSpPr/>
          <p:nvPr/>
        </p:nvGrpSpPr>
        <p:grpSpPr>
          <a:xfrm>
            <a:off x="634622" y="1262027"/>
            <a:ext cx="10891072" cy="4926856"/>
            <a:chOff x="634622" y="1262027"/>
            <a:chExt cx="10891072" cy="492685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95997E7-48C4-0D70-8BA3-4F856C3B8EF0}"/>
                </a:ext>
              </a:extLst>
            </p:cNvPr>
            <p:cNvSpPr/>
            <p:nvPr/>
          </p:nvSpPr>
          <p:spPr>
            <a:xfrm>
              <a:off x="634622" y="1262027"/>
              <a:ext cx="10891072" cy="4926856"/>
            </a:xfrm>
            <a:prstGeom prst="roundRect">
              <a:avLst>
                <a:gd name="adj" fmla="val 2753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algn="ctr">
                <a:defRPr/>
              </a:pPr>
              <a:endPara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F16923E-B73A-3985-B947-8697BF1E7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89951" y="2066896"/>
              <a:ext cx="731521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Date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924F0BE2-0A54-2F5E-0554-01921B70D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76285" y="2066896"/>
              <a:ext cx="731521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C7FB1E1C-6F7F-69F5-F0CA-ED30EF225D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55719" y="2066896"/>
              <a:ext cx="769867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# Sessions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6342C8EE-2002-91B0-D7A4-A60205D80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19088" y="2066896"/>
              <a:ext cx="731521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Date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7711003-343F-DDA7-0A54-001860F6F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454284" y="2066896"/>
              <a:ext cx="731521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ABCBA56C-63B0-DE8C-EE7E-EE237E149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638670" y="2066896"/>
              <a:ext cx="764915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# Sessions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AF426E1-AAC0-3478-DF4F-4A2E87778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776880" y="2927929"/>
              <a:ext cx="3135636" cy="189656"/>
              <a:chOff x="776880" y="2736191"/>
              <a:chExt cx="3135636" cy="189656"/>
            </a:xfrm>
          </p:grpSpPr>
          <p:sp>
            <p:nvSpPr>
              <p:cNvPr id="189" name="Rectangle: Rounded Corners 188">
                <a:extLst>
                  <a:ext uri="{FF2B5EF4-FFF2-40B4-BE49-F238E27FC236}">
                    <a16:creationId xmlns:a16="http://schemas.microsoft.com/office/drawing/2014/main" id="{6E6CEDA7-04C2-9DF0-6DF3-6213F57A8E3A}"/>
                  </a:ext>
                </a:extLst>
              </p:cNvPr>
              <p:cNvSpPr/>
              <p:nvPr/>
            </p:nvSpPr>
            <p:spPr>
              <a:xfrm>
                <a:off x="776880" y="2736191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7</a:t>
                </a: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010972F5-CC21-F6A9-9F3A-0E19F9B88B01}"/>
                  </a:ext>
                </a:extLst>
              </p:cNvPr>
              <p:cNvSpPr/>
              <p:nvPr/>
            </p:nvSpPr>
            <p:spPr>
              <a:xfrm>
                <a:off x="1763363" y="2742967"/>
                <a:ext cx="1176618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kumimoji="0" lang="en-US" sz="100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 – 4:30 </a:t>
                </a:r>
                <a:r>
                  <a:rPr lang="en-US" sz="1000" noProof="0">
                    <a:solidFill>
                      <a:srgbClr val="000000"/>
                    </a:solidFill>
                    <a:latin typeface="Arial" panose="020B0604020202020204"/>
                  </a:rPr>
                  <a:t>p</a:t>
                </a:r>
                <a:r>
                  <a:rPr kumimoji="0" lang="en-US" sz="100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.m.</a:t>
                </a:r>
                <a:endParaRPr lang="en-US" sz="1000" noProof="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9C9DF1C5-A2A0-45BF-003B-3370087B4D6E}"/>
                  </a:ext>
                </a:extLst>
              </p:cNvPr>
              <p:cNvSpPr/>
              <p:nvPr/>
            </p:nvSpPr>
            <p:spPr>
              <a:xfrm>
                <a:off x="3426400" y="2741878"/>
                <a:ext cx="209842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chemeClr val="tx1"/>
                    </a:solidFill>
                  </a:rPr>
                  <a:t>1</a:t>
                </a:r>
                <a:endParaRPr lang="en-US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2AFB5D1-BD3B-D82B-50E8-68422B22C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789951" y="2357017"/>
              <a:ext cx="3135636" cy="182880"/>
              <a:chOff x="789951" y="2357017"/>
              <a:chExt cx="3135636" cy="182880"/>
            </a:xfrm>
          </p:grpSpPr>
          <p:sp>
            <p:nvSpPr>
              <p:cNvPr id="188" name="Rectangle: Rounded Corners 187">
                <a:extLst>
                  <a:ext uri="{FF2B5EF4-FFF2-40B4-BE49-F238E27FC236}">
                    <a16:creationId xmlns:a16="http://schemas.microsoft.com/office/drawing/2014/main" id="{67B65014-98DD-0183-C056-92DAF9B71266}"/>
                  </a:ext>
                </a:extLst>
              </p:cNvPr>
              <p:cNvSpPr/>
              <p:nvPr/>
            </p:nvSpPr>
            <p:spPr>
              <a:xfrm>
                <a:off x="789951" y="2357017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  <a:latin typeface="Arial" panose="020B0604020202020204"/>
                  </a:rPr>
                  <a:t>April 7</a:t>
                </a:r>
                <a:endParaRPr kumimoji="0" lang="en-US" sz="1000" b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D6722EA3-6FDE-DF0E-5FCE-E5C7D83F9465}"/>
                  </a:ext>
                </a:extLst>
              </p:cNvPr>
              <p:cNvSpPr/>
              <p:nvPr/>
            </p:nvSpPr>
            <p:spPr>
              <a:xfrm>
                <a:off x="1701780" y="2357017"/>
                <a:ext cx="1311978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 noProof="0">
                    <a:solidFill>
                      <a:srgbClr val="000000"/>
                    </a:solidFill>
                    <a:latin typeface="Arial" panose="020B0604020202020204"/>
                  </a:rPr>
                  <a:t>8:30 a.m.</a:t>
                </a:r>
                <a:r>
                  <a:rPr kumimoji="0" lang="en-US" sz="100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– 12 p.m.</a:t>
                </a:r>
                <a:endParaRPr lang="en-US" sz="1000" noProof="0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77C9FD58-010A-E6FC-DEFD-475750F9C195}"/>
                  </a:ext>
                </a:extLst>
              </p:cNvPr>
              <p:cNvSpPr/>
              <p:nvPr/>
            </p:nvSpPr>
            <p:spPr>
              <a:xfrm>
                <a:off x="3439471" y="2357017"/>
                <a:ext cx="209842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chemeClr val="tx1"/>
                    </a:solidFill>
                  </a:rPr>
                  <a:t>1</a:t>
                </a:r>
                <a:endParaRPr lang="en-US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19276D2-B673-4A60-8C84-B32032A7E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776880" y="3505617"/>
              <a:ext cx="3135636" cy="186443"/>
              <a:chOff x="776880" y="3887504"/>
              <a:chExt cx="3135636" cy="186443"/>
            </a:xfrm>
          </p:grpSpPr>
          <p:sp>
            <p:nvSpPr>
              <p:cNvPr id="186" name="Rectangle: Rounded Corners 185">
                <a:extLst>
                  <a:ext uri="{FF2B5EF4-FFF2-40B4-BE49-F238E27FC236}">
                    <a16:creationId xmlns:a16="http://schemas.microsoft.com/office/drawing/2014/main" id="{A0088266-FE7E-0B8C-79C6-E8068FE729DF}"/>
                  </a:ext>
                </a:extLst>
              </p:cNvPr>
              <p:cNvSpPr/>
              <p:nvPr/>
            </p:nvSpPr>
            <p:spPr>
              <a:xfrm>
                <a:off x="776880" y="3887504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13</a:t>
                </a:r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F41B69B4-7544-81F0-9593-E4004E858552}"/>
                  </a:ext>
                </a:extLst>
              </p:cNvPr>
              <p:cNvSpPr/>
              <p:nvPr/>
            </p:nvSpPr>
            <p:spPr>
              <a:xfrm>
                <a:off x="1667564" y="3891067"/>
                <a:ext cx="1371600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 noProof="0">
                    <a:solidFill>
                      <a:srgbClr val="000000"/>
                    </a:solidFill>
                  </a:rPr>
                  <a:t>8:30 a.m. – 12 p.m.</a:t>
                </a:r>
                <a:endParaRPr lang="en-US" sz="1000" noProof="0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5D512595-838F-068D-6F46-CE7006BC346C}"/>
                  </a:ext>
                </a:extLst>
              </p:cNvPr>
              <p:cNvSpPr/>
              <p:nvPr/>
            </p:nvSpPr>
            <p:spPr>
              <a:xfrm>
                <a:off x="3426400" y="3889978"/>
                <a:ext cx="209842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chemeClr val="tx1"/>
                    </a:solidFill>
                  </a:rPr>
                  <a:t>1</a:t>
                </a:r>
                <a:endParaRPr lang="en-US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F6297B1-E310-8CAA-0A30-6267CA62DF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750022" y="4653460"/>
              <a:ext cx="3135636" cy="183969"/>
              <a:chOff x="789951" y="5798683"/>
              <a:chExt cx="3135636" cy="183969"/>
            </a:xfrm>
          </p:grpSpPr>
          <p:sp>
            <p:nvSpPr>
              <p:cNvPr id="194" name="Rectangle: Rounded Corners 193">
                <a:extLst>
                  <a:ext uri="{FF2B5EF4-FFF2-40B4-BE49-F238E27FC236}">
                    <a16:creationId xmlns:a16="http://schemas.microsoft.com/office/drawing/2014/main" id="{CC243B0F-6C48-1085-C4AA-9FA7776DA18B}"/>
                  </a:ext>
                </a:extLst>
              </p:cNvPr>
              <p:cNvSpPr/>
              <p:nvPr/>
            </p:nvSpPr>
            <p:spPr>
              <a:xfrm>
                <a:off x="789951" y="5798683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23</a:t>
                </a:r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405C9D86-CF28-7ABC-60C9-23048415370D}"/>
                  </a:ext>
                </a:extLst>
              </p:cNvPr>
              <p:cNvSpPr/>
              <p:nvPr/>
            </p:nvSpPr>
            <p:spPr>
              <a:xfrm>
                <a:off x="1709054" y="5799772"/>
                <a:ext cx="1371600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 noProof="0">
                    <a:solidFill>
                      <a:srgbClr val="000000"/>
                    </a:solidFill>
                  </a:rPr>
                  <a:t>8:30 a.m. – 12 p.m.</a:t>
                </a:r>
                <a:endParaRPr lang="en-US" sz="1000" noProof="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8EDEE953-9B7C-D65A-1FEF-B685B6C1406E}"/>
                  </a:ext>
                </a:extLst>
              </p:cNvPr>
              <p:cNvSpPr/>
              <p:nvPr/>
            </p:nvSpPr>
            <p:spPr>
              <a:xfrm>
                <a:off x="3439471" y="5798683"/>
                <a:ext cx="209842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chemeClr val="tx1"/>
                    </a:solidFill>
                  </a:rPr>
                  <a:t>1</a:t>
                </a:r>
                <a:endParaRPr lang="en-US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0B6FBD1-200C-1A84-5BF2-C8CDE0BCD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776880" y="4080092"/>
              <a:ext cx="3135636" cy="185336"/>
              <a:chOff x="776880" y="4269013"/>
              <a:chExt cx="3135636" cy="185336"/>
            </a:xfrm>
          </p:grpSpPr>
          <p:sp>
            <p:nvSpPr>
              <p:cNvPr id="191" name="Rectangle: Rounded Corners 190">
                <a:extLst>
                  <a:ext uri="{FF2B5EF4-FFF2-40B4-BE49-F238E27FC236}">
                    <a16:creationId xmlns:a16="http://schemas.microsoft.com/office/drawing/2014/main" id="{A12C5739-5EB3-25F9-35DA-732BD60021DC}"/>
                  </a:ext>
                </a:extLst>
              </p:cNvPr>
              <p:cNvSpPr/>
              <p:nvPr/>
            </p:nvSpPr>
            <p:spPr>
              <a:xfrm>
                <a:off x="776880" y="4269013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13</a:t>
                </a:r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A84B2139-D1B4-6A59-2488-35F11479C9E4}"/>
                  </a:ext>
                </a:extLst>
              </p:cNvPr>
              <p:cNvSpPr/>
              <p:nvPr/>
            </p:nvSpPr>
            <p:spPr>
              <a:xfrm>
                <a:off x="1688709" y="4269013"/>
                <a:ext cx="1311978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 noProof="0">
                    <a:solidFill>
                      <a:srgbClr val="000000"/>
                    </a:solidFill>
                  </a:rPr>
                  <a:t>1 – 4:30 p.m.</a:t>
                </a:r>
                <a:endParaRPr lang="en-US" sz="1000" noProof="0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6353ABB0-95C6-76CE-62D5-5950DA5D0E41}"/>
                  </a:ext>
                </a:extLst>
              </p:cNvPr>
              <p:cNvSpPr/>
              <p:nvPr/>
            </p:nvSpPr>
            <p:spPr>
              <a:xfrm>
                <a:off x="3426400" y="4271469"/>
                <a:ext cx="209842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 noProof="0">
                    <a:solidFill>
                      <a:schemeClr val="tx1"/>
                    </a:solidFill>
                    <a:cs typeface="Arial"/>
                  </a:rPr>
                  <a:t>1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1034E66-3DEE-4A60-D882-7EE9FF2A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267950" y="4807721"/>
              <a:ext cx="3135636" cy="185994"/>
              <a:chOff x="8267950" y="5028210"/>
              <a:chExt cx="3135636" cy="185994"/>
            </a:xfrm>
          </p:grpSpPr>
          <p:sp>
            <p:nvSpPr>
              <p:cNvPr id="253" name="Rectangle: Rounded Corners 252">
                <a:extLst>
                  <a:ext uri="{FF2B5EF4-FFF2-40B4-BE49-F238E27FC236}">
                    <a16:creationId xmlns:a16="http://schemas.microsoft.com/office/drawing/2014/main" id="{7A018CF5-E67A-8039-2E79-613F63DD3355}"/>
                  </a:ext>
                </a:extLst>
              </p:cNvPr>
              <p:cNvSpPr/>
              <p:nvPr/>
            </p:nvSpPr>
            <p:spPr>
              <a:xfrm>
                <a:off x="8267950" y="5028210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June 1</a:t>
                </a:r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235F2647-9A0B-EF28-90F4-B4DA6A92AE78}"/>
                  </a:ext>
                </a:extLst>
              </p:cNvPr>
              <p:cNvSpPr/>
              <p:nvPr/>
            </p:nvSpPr>
            <p:spPr>
              <a:xfrm>
                <a:off x="9254433" y="5031324"/>
                <a:ext cx="1176618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 noProof="0">
                    <a:solidFill>
                      <a:srgbClr val="000000"/>
                    </a:solidFill>
                  </a:rPr>
                  <a:t>9 – 12 p.m.</a:t>
                </a:r>
                <a:endParaRPr lang="en-US" sz="1000" noProof="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9216654A-DE2A-580E-230E-93E7151B1D96}"/>
                  </a:ext>
                </a:extLst>
              </p:cNvPr>
              <p:cNvSpPr/>
              <p:nvPr/>
            </p:nvSpPr>
            <p:spPr>
              <a:xfrm>
                <a:off x="10917470" y="5030235"/>
                <a:ext cx="209842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chemeClr val="tx1"/>
                    </a:solidFill>
                  </a:rPr>
                  <a:t>1</a:t>
                </a:r>
                <a:endParaRPr lang="en-US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65A9C50-B6CB-34ED-AD94-400C35A6E5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267950" y="3826591"/>
              <a:ext cx="3135636" cy="185083"/>
              <a:chOff x="8267950" y="4267564"/>
              <a:chExt cx="3135636" cy="185083"/>
            </a:xfrm>
          </p:grpSpPr>
          <p:sp>
            <p:nvSpPr>
              <p:cNvPr id="252" name="Rectangle: Rounded Corners 251">
                <a:extLst>
                  <a:ext uri="{FF2B5EF4-FFF2-40B4-BE49-F238E27FC236}">
                    <a16:creationId xmlns:a16="http://schemas.microsoft.com/office/drawing/2014/main" id="{60086F5B-FF4D-6AD0-498F-27B967520DC2}"/>
                  </a:ext>
                </a:extLst>
              </p:cNvPr>
              <p:cNvSpPr/>
              <p:nvPr/>
            </p:nvSpPr>
            <p:spPr>
              <a:xfrm>
                <a:off x="8267950" y="4269767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May 28</a:t>
                </a:r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DDB7F4B7-F7F7-45D7-13B1-C54B38351C1B}"/>
                  </a:ext>
                </a:extLst>
              </p:cNvPr>
              <p:cNvSpPr/>
              <p:nvPr/>
            </p:nvSpPr>
            <p:spPr>
              <a:xfrm>
                <a:off x="9193470" y="4268653"/>
                <a:ext cx="1371600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 noProof="0">
                    <a:solidFill>
                      <a:srgbClr val="000000"/>
                    </a:solidFill>
                  </a:rPr>
                  <a:t>8:30 a.m. – 12 p.m.</a:t>
                </a:r>
                <a:endParaRPr lang="en-US" sz="1000" noProof="0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735B9534-5074-47CE-A52D-94841EADCD48}"/>
                  </a:ext>
                </a:extLst>
              </p:cNvPr>
              <p:cNvSpPr/>
              <p:nvPr/>
            </p:nvSpPr>
            <p:spPr>
              <a:xfrm>
                <a:off x="10917470" y="4267564"/>
                <a:ext cx="209842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chemeClr val="tx1"/>
                    </a:solidFill>
                  </a:rPr>
                  <a:t>1</a:t>
                </a:r>
                <a:endParaRPr lang="en-US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6B4DE11-B31D-2933-32CF-1A482D0D6C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267950" y="5299197"/>
              <a:ext cx="3135636" cy="188986"/>
              <a:chOff x="8267950" y="5409444"/>
              <a:chExt cx="3135636" cy="188986"/>
            </a:xfrm>
          </p:grpSpPr>
          <p:sp>
            <p:nvSpPr>
              <p:cNvPr id="254" name="Rectangle: Rounded Corners 253">
                <a:extLst>
                  <a:ext uri="{FF2B5EF4-FFF2-40B4-BE49-F238E27FC236}">
                    <a16:creationId xmlns:a16="http://schemas.microsoft.com/office/drawing/2014/main" id="{02B3AF41-A534-A4D0-0267-1006D192DC11}"/>
                  </a:ext>
                </a:extLst>
              </p:cNvPr>
              <p:cNvSpPr/>
              <p:nvPr/>
            </p:nvSpPr>
            <p:spPr>
              <a:xfrm>
                <a:off x="8267950" y="5409444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June 3</a:t>
                </a:r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48FBE08C-3EBF-90C2-D91F-FA3231D48FE3}"/>
                  </a:ext>
                </a:extLst>
              </p:cNvPr>
              <p:cNvSpPr/>
              <p:nvPr/>
            </p:nvSpPr>
            <p:spPr>
              <a:xfrm>
                <a:off x="9214615" y="5413094"/>
                <a:ext cx="1311978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 noProof="0">
                    <a:solidFill>
                      <a:srgbClr val="000000"/>
                    </a:solidFill>
                  </a:rPr>
                  <a:t>8:30 a.m. – 12 p.m.</a:t>
                </a:r>
                <a:endParaRPr lang="en-US" sz="1000" noProof="0"/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CACCEB19-15F1-16BA-E5A8-C8BBF7AF20A5}"/>
                  </a:ext>
                </a:extLst>
              </p:cNvPr>
              <p:cNvSpPr/>
              <p:nvPr/>
            </p:nvSpPr>
            <p:spPr>
              <a:xfrm>
                <a:off x="10917470" y="5415550"/>
                <a:ext cx="209842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chemeClr val="tx1"/>
                    </a:solidFill>
                  </a:rPr>
                  <a:t>1</a:t>
                </a:r>
                <a:endParaRPr lang="en-US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F554A48-B7A9-4A68-C437-064E49F1C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267950" y="5793666"/>
              <a:ext cx="3135636" cy="188986"/>
              <a:chOff x="8267950" y="5793666"/>
              <a:chExt cx="3135636" cy="188986"/>
            </a:xfrm>
          </p:grpSpPr>
          <p:sp>
            <p:nvSpPr>
              <p:cNvPr id="297" name="Rectangle: Rounded Corners 296">
                <a:extLst>
                  <a:ext uri="{FF2B5EF4-FFF2-40B4-BE49-F238E27FC236}">
                    <a16:creationId xmlns:a16="http://schemas.microsoft.com/office/drawing/2014/main" id="{A9B6F4A4-0978-432C-FA6B-00C9CD7C7F78}"/>
                  </a:ext>
                </a:extLst>
              </p:cNvPr>
              <p:cNvSpPr/>
              <p:nvPr/>
            </p:nvSpPr>
            <p:spPr>
              <a:xfrm>
                <a:off x="8267950" y="5793666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June 3</a:t>
                </a:r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2D17C6BC-FD74-55CB-532F-EA799641E426}"/>
                  </a:ext>
                </a:extLst>
              </p:cNvPr>
              <p:cNvSpPr/>
              <p:nvPr/>
            </p:nvSpPr>
            <p:spPr>
              <a:xfrm>
                <a:off x="9179779" y="5797316"/>
                <a:ext cx="1311978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 noProof="0">
                    <a:solidFill>
                      <a:srgbClr val="000000"/>
                    </a:solidFill>
                  </a:rPr>
                  <a:t>1 – 4:30 p.m.</a:t>
                </a:r>
                <a:endParaRPr lang="en-US" sz="1000" noProof="0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D13EDEA1-47E3-0C3A-4328-64D4904BDFF0}"/>
                  </a:ext>
                </a:extLst>
              </p:cNvPr>
              <p:cNvSpPr/>
              <p:nvPr/>
            </p:nvSpPr>
            <p:spPr>
              <a:xfrm>
                <a:off x="10917470" y="5799772"/>
                <a:ext cx="209842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 noProof="0">
                    <a:solidFill>
                      <a:schemeClr val="tx1"/>
                    </a:solidFill>
                    <a:cs typeface="Arial"/>
                  </a:rPr>
                  <a:t>1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9031D4A-9731-714F-C0BB-04B147A32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267950" y="4317156"/>
              <a:ext cx="3135636" cy="185083"/>
              <a:chOff x="8267950" y="4647887"/>
              <a:chExt cx="3135636" cy="185083"/>
            </a:xfrm>
          </p:grpSpPr>
          <p:sp>
            <p:nvSpPr>
              <p:cNvPr id="301" name="Rectangle: Rounded Corners 300">
                <a:extLst>
                  <a:ext uri="{FF2B5EF4-FFF2-40B4-BE49-F238E27FC236}">
                    <a16:creationId xmlns:a16="http://schemas.microsoft.com/office/drawing/2014/main" id="{6A3B31D5-AB53-B2F9-2B5D-D4EC381BDF0E}"/>
                  </a:ext>
                </a:extLst>
              </p:cNvPr>
              <p:cNvSpPr/>
              <p:nvPr/>
            </p:nvSpPr>
            <p:spPr>
              <a:xfrm>
                <a:off x="8267950" y="4650090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May 28</a:t>
                </a:r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A48FD58B-E99B-09BC-F3A2-236B66FE85BA}"/>
                  </a:ext>
                </a:extLst>
              </p:cNvPr>
              <p:cNvSpPr/>
              <p:nvPr/>
            </p:nvSpPr>
            <p:spPr>
              <a:xfrm>
                <a:off x="9254433" y="4648976"/>
                <a:ext cx="1176618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 noProof="0">
                    <a:solidFill>
                      <a:srgbClr val="000000"/>
                    </a:solidFill>
                  </a:rPr>
                  <a:t>1 – 4:30 p.m.</a:t>
                </a:r>
                <a:endParaRPr lang="en-US" sz="1000" noProof="0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49FCD2C6-70F9-7B39-DCBF-84C59E839FAF}"/>
                  </a:ext>
                </a:extLst>
              </p:cNvPr>
              <p:cNvSpPr/>
              <p:nvPr/>
            </p:nvSpPr>
            <p:spPr>
              <a:xfrm>
                <a:off x="10917470" y="4647887"/>
                <a:ext cx="209842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 noProof="0">
                    <a:solidFill>
                      <a:schemeClr val="tx1"/>
                    </a:solidFill>
                    <a:cs typeface="Arial"/>
                  </a:rPr>
                  <a:t>1</a:t>
                </a:r>
              </a:p>
            </p:txBody>
          </p:sp>
        </p:grpSp>
        <p:sp>
          <p:nvSpPr>
            <p:cNvPr id="307" name="Rectangle: Rounded Corners 306">
              <a:extLst>
                <a:ext uri="{FF2B5EF4-FFF2-40B4-BE49-F238E27FC236}">
                  <a16:creationId xmlns:a16="http://schemas.microsoft.com/office/drawing/2014/main" id="{CBCB29AE-446A-4BC8-042C-CBBA86B8C1E9}"/>
                </a:ext>
              </a:extLst>
            </p:cNvPr>
            <p:cNvSpPr/>
            <p:nvPr/>
          </p:nvSpPr>
          <p:spPr>
            <a:xfrm>
              <a:off x="4373937" y="2066896"/>
              <a:ext cx="731521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Date</a:t>
              </a:r>
            </a:p>
          </p:txBody>
        </p:sp>
        <p:sp>
          <p:nvSpPr>
            <p:cNvPr id="308" name="Rectangle: Rounded Corners 307">
              <a:extLst>
                <a:ext uri="{FF2B5EF4-FFF2-40B4-BE49-F238E27FC236}">
                  <a16:creationId xmlns:a16="http://schemas.microsoft.com/office/drawing/2014/main" id="{18D76CA5-DE5D-0427-6E07-83E52C6CA30C}"/>
                </a:ext>
              </a:extLst>
            </p:cNvPr>
            <p:cNvSpPr/>
            <p:nvPr/>
          </p:nvSpPr>
          <p:spPr>
            <a:xfrm>
              <a:off x="5709133" y="2066896"/>
              <a:ext cx="731521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309" name="Rectangle: Rounded Corners 308">
              <a:extLst>
                <a:ext uri="{FF2B5EF4-FFF2-40B4-BE49-F238E27FC236}">
                  <a16:creationId xmlns:a16="http://schemas.microsoft.com/office/drawing/2014/main" id="{FD260CF2-62C2-05EB-14D3-4450011E41BB}"/>
                </a:ext>
              </a:extLst>
            </p:cNvPr>
            <p:cNvSpPr/>
            <p:nvPr/>
          </p:nvSpPr>
          <p:spPr>
            <a:xfrm>
              <a:off x="6888567" y="2066896"/>
              <a:ext cx="769867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# Sessions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1CB0796-4884-875C-B864-D5D94566C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522799" y="3501805"/>
              <a:ext cx="3135636" cy="187678"/>
              <a:chOff x="4522799" y="4627807"/>
              <a:chExt cx="3135636" cy="187678"/>
            </a:xfrm>
          </p:grpSpPr>
          <p:sp>
            <p:nvSpPr>
              <p:cNvPr id="243" name="Rectangle: Rounded Corners 242">
                <a:extLst>
                  <a:ext uri="{FF2B5EF4-FFF2-40B4-BE49-F238E27FC236}">
                    <a16:creationId xmlns:a16="http://schemas.microsoft.com/office/drawing/2014/main" id="{1B763109-AF90-877F-4F76-1CD8B57A7E46}"/>
                  </a:ext>
                </a:extLst>
              </p:cNvPr>
              <p:cNvSpPr/>
              <p:nvPr/>
            </p:nvSpPr>
            <p:spPr>
              <a:xfrm>
                <a:off x="4522799" y="4627807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  <a:latin typeface="Arial" panose="020B0604020202020204"/>
                  </a:rPr>
                  <a:t>April 30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CC051FD1-E217-7118-6847-0FAF4700BC67}"/>
                  </a:ext>
                </a:extLst>
              </p:cNvPr>
              <p:cNvSpPr/>
              <p:nvPr/>
            </p:nvSpPr>
            <p:spPr>
              <a:xfrm>
                <a:off x="5410050" y="4632605"/>
                <a:ext cx="1371600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rgbClr val="000000"/>
                    </a:solidFill>
                  </a:rPr>
                  <a:t>1 – 4:30 p.m.</a:t>
                </a:r>
                <a:endParaRPr lang="en-US" sz="1000" noProof="0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190C77E0-43D3-2C77-F729-CFAEEACFDBEF}"/>
                  </a:ext>
                </a:extLst>
              </p:cNvPr>
              <p:cNvSpPr/>
              <p:nvPr/>
            </p:nvSpPr>
            <p:spPr>
              <a:xfrm>
                <a:off x="7172319" y="4631516"/>
                <a:ext cx="209842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 noProof="0">
                    <a:solidFill>
                      <a:schemeClr val="tx1"/>
                    </a:solidFill>
                    <a:cs typeface="Arial"/>
                  </a:rPr>
                  <a:t>1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4EF0788-06F5-CE07-5F4A-AB4552B43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522799" y="2927251"/>
              <a:ext cx="3135636" cy="189656"/>
              <a:chOff x="4522799" y="4243036"/>
              <a:chExt cx="3135636" cy="189656"/>
            </a:xfrm>
          </p:grpSpPr>
          <p:sp>
            <p:nvSpPr>
              <p:cNvPr id="245" name="Rectangle: Rounded Corners 244">
                <a:extLst>
                  <a:ext uri="{FF2B5EF4-FFF2-40B4-BE49-F238E27FC236}">
                    <a16:creationId xmlns:a16="http://schemas.microsoft.com/office/drawing/2014/main" id="{6D68094D-B5FB-8F11-FBDE-52266A48D2A1}"/>
                  </a:ext>
                </a:extLst>
              </p:cNvPr>
              <p:cNvSpPr/>
              <p:nvPr/>
            </p:nvSpPr>
            <p:spPr>
              <a:xfrm>
                <a:off x="4522799" y="4243036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30</a:t>
                </a:r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5A7370DE-0521-891B-B21F-079458B8BD8C}"/>
                  </a:ext>
                </a:extLst>
              </p:cNvPr>
              <p:cNvSpPr/>
              <p:nvPr/>
            </p:nvSpPr>
            <p:spPr>
              <a:xfrm>
                <a:off x="5422192" y="4249812"/>
                <a:ext cx="1371600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 noProof="0">
                    <a:solidFill>
                      <a:srgbClr val="000000"/>
                    </a:solidFill>
                  </a:rPr>
                  <a:t>8:30 a.m. – 12 p.m.</a:t>
                </a:r>
                <a:endParaRPr lang="en-US" sz="1000" noProof="0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5F8E3F46-3893-27B9-0143-0382451B2B86}"/>
                  </a:ext>
                </a:extLst>
              </p:cNvPr>
              <p:cNvSpPr/>
              <p:nvPr/>
            </p:nvSpPr>
            <p:spPr>
              <a:xfrm>
                <a:off x="7172319" y="4248723"/>
                <a:ext cx="209842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chemeClr val="tx1"/>
                    </a:solidFill>
                  </a:rPr>
                  <a:t>1</a:t>
                </a:r>
                <a:endParaRPr lang="en-US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D427499-00F5-6F5D-81E5-4630CE2ADB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522799" y="2357017"/>
              <a:ext cx="3135636" cy="185336"/>
              <a:chOff x="4522799" y="3862585"/>
              <a:chExt cx="3135636" cy="185336"/>
            </a:xfrm>
          </p:grpSpPr>
          <p:sp>
            <p:nvSpPr>
              <p:cNvPr id="244" name="Rectangle: Rounded Corners 243">
                <a:extLst>
                  <a:ext uri="{FF2B5EF4-FFF2-40B4-BE49-F238E27FC236}">
                    <a16:creationId xmlns:a16="http://schemas.microsoft.com/office/drawing/2014/main" id="{0214354B-A07C-4520-09E6-8F24821F1AAA}"/>
                  </a:ext>
                </a:extLst>
              </p:cNvPr>
              <p:cNvSpPr/>
              <p:nvPr/>
            </p:nvSpPr>
            <p:spPr>
              <a:xfrm>
                <a:off x="4522799" y="3862585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  <a:latin typeface="Arial" panose="020B0604020202020204"/>
                  </a:rPr>
                  <a:t>April 28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CC9A56EE-E270-8449-A39B-47E3002B735C}"/>
                  </a:ext>
                </a:extLst>
              </p:cNvPr>
              <p:cNvSpPr/>
              <p:nvPr/>
            </p:nvSpPr>
            <p:spPr>
              <a:xfrm>
                <a:off x="5434628" y="3862585"/>
                <a:ext cx="1311978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 noProof="0">
                    <a:solidFill>
                      <a:srgbClr val="000000"/>
                    </a:solidFill>
                  </a:rPr>
                  <a:t>1 – 4:30 p.m.</a:t>
                </a:r>
                <a:endParaRPr lang="en-US" sz="1000" noProof="0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AC570D79-2D81-D16D-4C6E-614C91DB3237}"/>
                  </a:ext>
                </a:extLst>
              </p:cNvPr>
              <p:cNvSpPr/>
              <p:nvPr/>
            </p:nvSpPr>
            <p:spPr>
              <a:xfrm>
                <a:off x="7172319" y="3865041"/>
                <a:ext cx="209842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chemeClr val="tx1"/>
                    </a:solidFill>
                  </a:rPr>
                  <a:t>1</a:t>
                </a:r>
                <a:endParaRPr lang="en-US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9B3B5E5-C23A-B8AD-FE15-F7C795CE8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522799" y="4648060"/>
              <a:ext cx="3135636" cy="186443"/>
              <a:chOff x="4522799" y="5394496"/>
              <a:chExt cx="3135636" cy="186443"/>
            </a:xfrm>
          </p:grpSpPr>
          <p:sp>
            <p:nvSpPr>
              <p:cNvPr id="242" name="Rectangle: Rounded Corners 241">
                <a:extLst>
                  <a:ext uri="{FF2B5EF4-FFF2-40B4-BE49-F238E27FC236}">
                    <a16:creationId xmlns:a16="http://schemas.microsoft.com/office/drawing/2014/main" id="{8A15A756-761F-97D6-20E3-BDF9F67B16A6}"/>
                  </a:ext>
                </a:extLst>
              </p:cNvPr>
              <p:cNvSpPr/>
              <p:nvPr/>
            </p:nvSpPr>
            <p:spPr>
              <a:xfrm>
                <a:off x="4522799" y="5394496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May 4</a:t>
                </a:r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21E23D76-EDC5-8246-8D87-49C8BB153F32}"/>
                  </a:ext>
                </a:extLst>
              </p:cNvPr>
              <p:cNvSpPr/>
              <p:nvPr/>
            </p:nvSpPr>
            <p:spPr>
              <a:xfrm>
                <a:off x="5509282" y="5398059"/>
                <a:ext cx="1371600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 noProof="0">
                    <a:solidFill>
                      <a:srgbClr val="000000"/>
                    </a:solidFill>
                  </a:rPr>
                  <a:t>1 – 4:30 p.m.</a:t>
                </a:r>
                <a:endParaRPr lang="en-US" sz="1000" noProof="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AFF75351-E21B-488D-46EA-843ACDBEA3BD}"/>
                  </a:ext>
                </a:extLst>
              </p:cNvPr>
              <p:cNvSpPr/>
              <p:nvPr/>
            </p:nvSpPr>
            <p:spPr>
              <a:xfrm>
                <a:off x="7172319" y="5396970"/>
                <a:ext cx="209842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 noProof="0">
                    <a:solidFill>
                      <a:schemeClr val="tx1"/>
                    </a:solidFill>
                  </a:rPr>
                  <a:t>1</a:t>
                </a:r>
                <a:endParaRPr lang="en-US" sz="1000" noProof="0">
                  <a:solidFill>
                    <a:schemeClr val="tx1"/>
                  </a:solidFill>
                  <a:cs typeface="Arial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EA8A67E-08A9-45F2-2ACB-41669A336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261962" y="3334830"/>
              <a:ext cx="3135636" cy="186279"/>
              <a:chOff x="8261962" y="3886045"/>
              <a:chExt cx="3135636" cy="186279"/>
            </a:xfrm>
          </p:grpSpPr>
          <p:sp>
            <p:nvSpPr>
              <p:cNvPr id="251" name="Rectangle: Rounded Corners 250">
                <a:extLst>
                  <a:ext uri="{FF2B5EF4-FFF2-40B4-BE49-F238E27FC236}">
                    <a16:creationId xmlns:a16="http://schemas.microsoft.com/office/drawing/2014/main" id="{A35B73AE-2089-EF84-6407-CD742F1D81F1}"/>
                  </a:ext>
                </a:extLst>
              </p:cNvPr>
              <p:cNvSpPr/>
              <p:nvPr/>
            </p:nvSpPr>
            <p:spPr>
              <a:xfrm>
                <a:off x="8261962" y="3889444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May 26</a:t>
                </a:r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37F9E360-8F8D-B846-4E7E-9385F500BF1D}"/>
                  </a:ext>
                </a:extLst>
              </p:cNvPr>
              <p:cNvSpPr/>
              <p:nvPr/>
            </p:nvSpPr>
            <p:spPr>
              <a:xfrm>
                <a:off x="9187482" y="3887134"/>
                <a:ext cx="1371600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 noProof="0">
                    <a:solidFill>
                      <a:srgbClr val="000000"/>
                    </a:solidFill>
                  </a:rPr>
                  <a:t>8:30 a.m. – 12 p.m.</a:t>
                </a:r>
                <a:endParaRPr lang="en-US" sz="1000" noProof="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3998DCAB-065E-08B6-6B40-5DE425AD3740}"/>
                  </a:ext>
                </a:extLst>
              </p:cNvPr>
              <p:cNvSpPr/>
              <p:nvPr/>
            </p:nvSpPr>
            <p:spPr>
              <a:xfrm>
                <a:off x="10911482" y="3886045"/>
                <a:ext cx="209842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chemeClr val="tx1"/>
                    </a:solidFill>
                  </a:rPr>
                  <a:t>1</a:t>
                </a:r>
                <a:endParaRPr lang="en-US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46D7581-2FFB-EAF5-C12B-EED528F46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522799" y="4074381"/>
              <a:ext cx="3135636" cy="188781"/>
              <a:chOff x="4522799" y="5010600"/>
              <a:chExt cx="3135636" cy="188781"/>
            </a:xfrm>
          </p:grpSpPr>
          <p:sp>
            <p:nvSpPr>
              <p:cNvPr id="246" name="Rectangle: Rounded Corners 245">
                <a:extLst>
                  <a:ext uri="{FF2B5EF4-FFF2-40B4-BE49-F238E27FC236}">
                    <a16:creationId xmlns:a16="http://schemas.microsoft.com/office/drawing/2014/main" id="{0E6B7244-861A-4F12-82F9-DE8DBED36F8C}"/>
                  </a:ext>
                </a:extLst>
              </p:cNvPr>
              <p:cNvSpPr/>
              <p:nvPr/>
            </p:nvSpPr>
            <p:spPr>
              <a:xfrm>
                <a:off x="4522799" y="5010600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May 4</a:t>
                </a:r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0804E58A-E82E-57A0-1A25-0D9C773317E7}"/>
                  </a:ext>
                </a:extLst>
              </p:cNvPr>
              <p:cNvSpPr/>
              <p:nvPr/>
            </p:nvSpPr>
            <p:spPr>
              <a:xfrm>
                <a:off x="5430903" y="5016501"/>
                <a:ext cx="1371600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 noProof="0">
                    <a:solidFill>
                      <a:srgbClr val="000000"/>
                    </a:solidFill>
                  </a:rPr>
                  <a:t>8:30 a.m. – 12 p.m.</a:t>
                </a:r>
                <a:endParaRPr lang="en-US" sz="1000" noProof="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3663214C-CE5E-75EA-0541-F6DC18C2BF71}"/>
                  </a:ext>
                </a:extLst>
              </p:cNvPr>
              <p:cNvSpPr/>
              <p:nvPr/>
            </p:nvSpPr>
            <p:spPr>
              <a:xfrm>
                <a:off x="7172319" y="5015412"/>
                <a:ext cx="209842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chemeClr val="tx1"/>
                    </a:solidFill>
                  </a:rPr>
                  <a:t>1</a:t>
                </a:r>
                <a:endParaRPr lang="en-US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915C4C0-4A00-B96D-F364-43FA6BAE3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261962" y="2845379"/>
              <a:ext cx="3135636" cy="183969"/>
              <a:chOff x="8261962" y="3506836"/>
              <a:chExt cx="3135636" cy="183969"/>
            </a:xfrm>
          </p:grpSpPr>
          <p:sp>
            <p:nvSpPr>
              <p:cNvPr id="250" name="Rectangle: Rounded Corners 249">
                <a:extLst>
                  <a:ext uri="{FF2B5EF4-FFF2-40B4-BE49-F238E27FC236}">
                    <a16:creationId xmlns:a16="http://schemas.microsoft.com/office/drawing/2014/main" id="{C52BD0A8-7E5C-E9EF-349C-A9B79455EB0B}"/>
                  </a:ext>
                </a:extLst>
              </p:cNvPr>
              <p:cNvSpPr/>
              <p:nvPr/>
            </p:nvSpPr>
            <p:spPr>
              <a:xfrm>
                <a:off x="8261962" y="3506836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May 20</a:t>
                </a:r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E226D099-BACC-401D-D7FF-E158247596AD}"/>
                  </a:ext>
                </a:extLst>
              </p:cNvPr>
              <p:cNvSpPr/>
              <p:nvPr/>
            </p:nvSpPr>
            <p:spPr>
              <a:xfrm>
                <a:off x="9178773" y="3507925"/>
                <a:ext cx="1371600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 noProof="0">
                    <a:solidFill>
                      <a:srgbClr val="000000"/>
                    </a:solidFill>
                  </a:rPr>
                  <a:t>8:30 a.m. – 12 p.m.</a:t>
                </a:r>
                <a:endParaRPr lang="en-US" sz="1000" noProof="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EADE4E9A-AE03-210D-17CF-10E0BA0AC62C}"/>
                  </a:ext>
                </a:extLst>
              </p:cNvPr>
              <p:cNvSpPr/>
              <p:nvPr/>
            </p:nvSpPr>
            <p:spPr>
              <a:xfrm>
                <a:off x="10911482" y="3506836"/>
                <a:ext cx="209842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chemeClr val="tx1"/>
                    </a:solidFill>
                  </a:rPr>
                  <a:t>1</a:t>
                </a:r>
                <a:endParaRPr lang="en-US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FE730D9-19EC-1B58-0F78-3E7B017A6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261962" y="2357017"/>
              <a:ext cx="3135636" cy="182880"/>
              <a:chOff x="8261962" y="2434765"/>
              <a:chExt cx="3135636" cy="182880"/>
            </a:xfrm>
          </p:grpSpPr>
          <p:sp>
            <p:nvSpPr>
              <p:cNvPr id="249" name="Rectangle: Rounded Corners 248">
                <a:extLst>
                  <a:ext uri="{FF2B5EF4-FFF2-40B4-BE49-F238E27FC236}">
                    <a16:creationId xmlns:a16="http://schemas.microsoft.com/office/drawing/2014/main" id="{906DAB47-E561-79E0-EF16-1AD596CACF3E}"/>
                  </a:ext>
                </a:extLst>
              </p:cNvPr>
              <p:cNvSpPr/>
              <p:nvPr/>
            </p:nvSpPr>
            <p:spPr>
              <a:xfrm>
                <a:off x="8261962" y="2434765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May 18</a:t>
                </a:r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C4413A3B-8ABB-842D-039D-6A5085190B63}"/>
                  </a:ext>
                </a:extLst>
              </p:cNvPr>
              <p:cNvSpPr/>
              <p:nvPr/>
            </p:nvSpPr>
            <p:spPr>
              <a:xfrm>
                <a:off x="9170064" y="2434765"/>
                <a:ext cx="1371600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 noProof="0">
                    <a:solidFill>
                      <a:srgbClr val="000000"/>
                    </a:solidFill>
                  </a:rPr>
                  <a:t>8:30 a.m. – 12 p.m.</a:t>
                </a:r>
                <a:endParaRPr lang="en-US" sz="1000" noProof="0"/>
              </a:p>
            </p:txBody>
          </p:sp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D7C45B3E-788A-4842-FBEF-5F54B441A0B0}"/>
                  </a:ext>
                </a:extLst>
              </p:cNvPr>
              <p:cNvSpPr/>
              <p:nvPr/>
            </p:nvSpPr>
            <p:spPr>
              <a:xfrm>
                <a:off x="10911482" y="2434765"/>
                <a:ext cx="209842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 noProof="0">
                    <a:solidFill>
                      <a:schemeClr val="tx1"/>
                    </a:solidFill>
                    <a:cs typeface="Arial"/>
                  </a:rPr>
                  <a:t>1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7E5D67A-F6E1-AE25-9F3A-A94E23320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750022" y="5225461"/>
              <a:ext cx="3135636" cy="186279"/>
              <a:chOff x="4522799" y="2335783"/>
              <a:chExt cx="3135636" cy="186279"/>
            </a:xfrm>
          </p:grpSpPr>
          <p:sp>
            <p:nvSpPr>
              <p:cNvPr id="195" name="Rectangle: Rounded Corners 194">
                <a:extLst>
                  <a:ext uri="{FF2B5EF4-FFF2-40B4-BE49-F238E27FC236}">
                    <a16:creationId xmlns:a16="http://schemas.microsoft.com/office/drawing/2014/main" id="{BDF82A3C-9851-CB11-293D-E896A36A3F3B}"/>
                  </a:ext>
                </a:extLst>
              </p:cNvPr>
              <p:cNvSpPr/>
              <p:nvPr/>
            </p:nvSpPr>
            <p:spPr>
              <a:xfrm>
                <a:off x="4522799" y="2339182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23</a:t>
                </a:r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11E81CC5-8538-33B1-A8E5-4367F837EC27}"/>
                  </a:ext>
                </a:extLst>
              </p:cNvPr>
              <p:cNvSpPr/>
              <p:nvPr/>
            </p:nvSpPr>
            <p:spPr>
              <a:xfrm>
                <a:off x="5509282" y="2336872"/>
                <a:ext cx="1176618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 noProof="0">
                    <a:solidFill>
                      <a:srgbClr val="000000"/>
                    </a:solidFill>
                  </a:rPr>
                  <a:t>1 – 4:30 p.m.</a:t>
                </a:r>
                <a:endParaRPr lang="en-US" sz="1000" noProof="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716FC260-7762-569F-0804-C30FD8A06714}"/>
                  </a:ext>
                </a:extLst>
              </p:cNvPr>
              <p:cNvSpPr/>
              <p:nvPr/>
            </p:nvSpPr>
            <p:spPr>
              <a:xfrm>
                <a:off x="7172319" y="2335783"/>
                <a:ext cx="209842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 noProof="0">
                    <a:solidFill>
                      <a:schemeClr val="tx1"/>
                    </a:solidFill>
                    <a:cs typeface="Arial"/>
                  </a:rPr>
                  <a:t>1</a:t>
                </a:r>
              </a:p>
            </p:txBody>
          </p:sp>
        </p:grp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301EF2E8-9F5C-A8BC-7482-1B931A2B4716}"/>
                </a:ext>
              </a:extLst>
            </p:cNvPr>
            <p:cNvSpPr/>
            <p:nvPr/>
          </p:nvSpPr>
          <p:spPr>
            <a:xfrm>
              <a:off x="656649" y="1263723"/>
              <a:ext cx="10855842" cy="66985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235789"/>
            </a:solidFill>
            <a:ln w="28575">
              <a:solidFill>
                <a:srgbClr val="23578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GA@WORK Banking &amp; Settlement Management</a:t>
              </a:r>
            </a:p>
          </p:txBody>
        </p:sp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CCADC9FC-C160-7D5D-9C86-5397AD36F1C1}"/>
                </a:ext>
              </a:extLst>
            </p:cNvPr>
            <p:cNvSpPr/>
            <p:nvPr/>
          </p:nvSpPr>
          <p:spPr>
            <a:xfrm>
              <a:off x="750022" y="1657215"/>
              <a:ext cx="3291840" cy="21265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noProof="0">
                  <a:solidFill>
                    <a:schemeClr val="tx1"/>
                  </a:solidFill>
                </a:rPr>
                <a:t>Course Duration: 3.5 hours; Delivery Method: In-person ILT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FDE59E5-A6F9-2321-73A1-10A02A962C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28124" y="5799772"/>
              <a:ext cx="3135636" cy="182880"/>
              <a:chOff x="4522799" y="3478554"/>
              <a:chExt cx="3135636" cy="182880"/>
            </a:xfrm>
          </p:grpSpPr>
          <p:sp>
            <p:nvSpPr>
              <p:cNvPr id="198" name="Rectangle: Rounded Corners 197">
                <a:extLst>
                  <a:ext uri="{FF2B5EF4-FFF2-40B4-BE49-F238E27FC236}">
                    <a16:creationId xmlns:a16="http://schemas.microsoft.com/office/drawing/2014/main" id="{E78C0257-82F1-2DFB-7344-257706134FC2}"/>
                  </a:ext>
                </a:extLst>
              </p:cNvPr>
              <p:cNvSpPr/>
              <p:nvPr/>
            </p:nvSpPr>
            <p:spPr>
              <a:xfrm>
                <a:off x="4522799" y="3478554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28</a:t>
                </a:r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329C39AF-1ABB-AAF0-0245-68B07F577DC3}"/>
                  </a:ext>
                </a:extLst>
              </p:cNvPr>
              <p:cNvSpPr/>
              <p:nvPr/>
            </p:nvSpPr>
            <p:spPr>
              <a:xfrm>
                <a:off x="5443337" y="3478554"/>
                <a:ext cx="1311978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 noProof="0">
                    <a:solidFill>
                      <a:srgbClr val="000000"/>
                    </a:solidFill>
                  </a:rPr>
                  <a:t>8:30 a.m. – 12 p.m.</a:t>
                </a:r>
                <a:endParaRPr lang="en-US" sz="1000" noProof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7DAE0A3-532A-13A2-6A2C-2F6D6ED19D78}"/>
                  </a:ext>
                </a:extLst>
              </p:cNvPr>
              <p:cNvSpPr/>
              <p:nvPr/>
            </p:nvSpPr>
            <p:spPr>
              <a:xfrm>
                <a:off x="7113327" y="3478554"/>
                <a:ext cx="209842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chemeClr val="tx1"/>
                    </a:solidFill>
                  </a:rPr>
                  <a:t>1</a:t>
                </a:r>
                <a:endParaRPr lang="en-US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1A02018-F826-7295-8287-4FC9FD5BD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528182" y="5793590"/>
              <a:ext cx="3135636" cy="189062"/>
              <a:chOff x="4528182" y="5706564"/>
              <a:chExt cx="3135636" cy="18906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326DFDC-3620-2BB4-73C2-F70509089701}"/>
                  </a:ext>
                </a:extLst>
              </p:cNvPr>
              <p:cNvSpPr/>
              <p:nvPr/>
            </p:nvSpPr>
            <p:spPr>
              <a:xfrm>
                <a:off x="4528182" y="5706564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May 13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ABC231D-76E1-63DF-E39E-CFFE04880E71}"/>
                  </a:ext>
                </a:extLst>
              </p:cNvPr>
              <p:cNvSpPr/>
              <p:nvPr/>
            </p:nvSpPr>
            <p:spPr>
              <a:xfrm>
                <a:off x="5440011" y="5710290"/>
                <a:ext cx="1311978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 dirty="0">
                    <a:solidFill>
                      <a:srgbClr val="000000"/>
                    </a:solidFill>
                  </a:rPr>
                  <a:t>8:30 a.m. – 12 p.m.</a:t>
                </a:r>
                <a:endParaRPr lang="en-US" sz="1000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8F61AF8-7EC9-0069-4F7C-31E85DE322C8}"/>
                  </a:ext>
                </a:extLst>
              </p:cNvPr>
              <p:cNvSpPr/>
              <p:nvPr/>
            </p:nvSpPr>
            <p:spPr>
              <a:xfrm>
                <a:off x="7177702" y="5712746"/>
                <a:ext cx="209842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 noProof="0">
                    <a:solidFill>
                      <a:schemeClr val="tx1"/>
                    </a:solidFill>
                    <a:cs typeface="Arial"/>
                  </a:rPr>
                  <a:t>1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3F7FD17-7AC1-32F9-469B-4B1D620D8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528182" y="5219401"/>
              <a:ext cx="3135636" cy="189289"/>
              <a:chOff x="4528182" y="5496851"/>
              <a:chExt cx="3135636" cy="189289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2F3B11C-5996-B7A8-7502-4F0D57E3B7F8}"/>
                  </a:ext>
                </a:extLst>
              </p:cNvPr>
              <p:cNvSpPr/>
              <p:nvPr/>
            </p:nvSpPr>
            <p:spPr>
              <a:xfrm>
                <a:off x="4528182" y="5496851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May 11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F4D6600-5B5C-3EEC-9D1A-078D5E34A0EE}"/>
                  </a:ext>
                </a:extLst>
              </p:cNvPr>
              <p:cNvSpPr/>
              <p:nvPr/>
            </p:nvSpPr>
            <p:spPr>
              <a:xfrm>
                <a:off x="5427578" y="5503260"/>
                <a:ext cx="1371600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 noProof="0" dirty="0">
                    <a:solidFill>
                      <a:srgbClr val="000000"/>
                    </a:solidFill>
                  </a:rPr>
                  <a:t>8:30 a.m. – 12 p.m.</a:t>
                </a:r>
                <a:endParaRPr lang="en-US" sz="1000" noProof="0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5652393-9313-244D-945D-A6ED5CBF3AAB}"/>
                  </a:ext>
                </a:extLst>
              </p:cNvPr>
              <p:cNvSpPr/>
              <p:nvPr/>
            </p:nvSpPr>
            <p:spPr>
              <a:xfrm>
                <a:off x="7177702" y="5502171"/>
                <a:ext cx="209842" cy="18288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 noProof="0">
                    <a:solidFill>
                      <a:schemeClr val="tx1"/>
                    </a:solidFill>
                    <a:cs typeface="Arial"/>
                  </a:rPr>
                  <a:t>1</a:t>
                </a:r>
              </a:p>
            </p:txBody>
          </p:sp>
        </p:grp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B3545D4-99A2-0FCB-C354-6B0C9B78270A}"/>
              </a:ext>
            </a:extLst>
          </p:cNvPr>
          <p:cNvSpPr/>
          <p:nvPr/>
        </p:nvSpPr>
        <p:spPr>
          <a:xfrm>
            <a:off x="3348856" y="6330500"/>
            <a:ext cx="5494288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noProof="0">
                <a:solidFill>
                  <a:schemeClr val="tx1"/>
                </a:solidFill>
              </a:rPr>
              <a:t>NOTE</a:t>
            </a:r>
            <a:r>
              <a:rPr lang="en-US" sz="1000" noProof="0">
                <a:solidFill>
                  <a:schemeClr val="tx1"/>
                </a:solidFill>
              </a:rPr>
              <a:t>: In-person ILT courses will take place in Atlanta at the George “Sloppy” Floyd Building. </a:t>
            </a:r>
          </a:p>
          <a:p>
            <a:pPr algn="ctr"/>
            <a:r>
              <a:rPr lang="en-US" sz="1000" noProof="0">
                <a:solidFill>
                  <a:schemeClr val="tx1"/>
                </a:solidFill>
              </a:rPr>
              <a:t>Employees will be able to see specific room locations in Team Georgia Learning </a:t>
            </a:r>
          </a:p>
        </p:txBody>
      </p:sp>
    </p:spTree>
    <p:extLst>
      <p:ext uri="{BB962C8B-B14F-4D97-AF65-F5344CB8AC3E}">
        <p14:creationId xmlns:p14="http://schemas.microsoft.com/office/powerpoint/2010/main" val="962981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FFAC6-7354-30A3-3904-DE0F48BB2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EC95497-514A-FB6E-8643-F7C02E558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668" y="58996"/>
            <a:ext cx="8569395" cy="1003129"/>
          </a:xfrm>
        </p:spPr>
        <p:txBody>
          <a:bodyPr>
            <a:normAutofit/>
          </a:bodyPr>
          <a:lstStyle/>
          <a:p>
            <a:pPr algn="ctr"/>
            <a:r>
              <a:rPr lang="en-US" sz="3200" b="1" noProof="0" dirty="0"/>
              <a:t>Finance Instructor-Led Training Schedule</a:t>
            </a:r>
            <a:br>
              <a:rPr lang="en-US" sz="3200" b="1" noProof="0" dirty="0"/>
            </a:br>
            <a:r>
              <a:rPr lang="en-US" sz="1200" noProof="0" dirty="0"/>
              <a:t>This schedule lists instructor-led training (ILT) sessions only. Assessments and eLearning courses are not listed —please access and complete them directly in Team Georgia Learning as assigned in your Learning Program(s). (Page 2 of 6)</a:t>
            </a:r>
          </a:p>
        </p:txBody>
      </p:sp>
      <p:grpSp>
        <p:nvGrpSpPr>
          <p:cNvPr id="7" name="Group 6" descr="Questions on Training? Submit the Learning Help Form&#10;Need more information? Visit the Training Support Center">
            <a:extLst>
              <a:ext uri="{FF2B5EF4-FFF2-40B4-BE49-F238E27FC236}">
                <a16:creationId xmlns:a16="http://schemas.microsoft.com/office/drawing/2014/main" id="{E3558101-10F5-4740-C624-F74AF315919F}"/>
              </a:ext>
            </a:extLst>
          </p:cNvPr>
          <p:cNvGrpSpPr/>
          <p:nvPr/>
        </p:nvGrpSpPr>
        <p:grpSpPr>
          <a:xfrm>
            <a:off x="100177" y="107235"/>
            <a:ext cx="1721900" cy="906651"/>
            <a:chOff x="9499815" y="144402"/>
            <a:chExt cx="2410148" cy="90665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CC9A6BC-4891-D875-C085-603B7FCB0DC0}"/>
                </a:ext>
              </a:extLst>
            </p:cNvPr>
            <p:cNvSpPr/>
            <p:nvPr/>
          </p:nvSpPr>
          <p:spPr>
            <a:xfrm>
              <a:off x="9499815" y="144402"/>
              <a:ext cx="2410148" cy="404195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noProof="0">
                  <a:solidFill>
                    <a:schemeClr val="tx1"/>
                  </a:solidFill>
                </a:rPr>
                <a:t>Questions on Training?</a:t>
              </a:r>
            </a:p>
            <a:p>
              <a:pPr algn="ctr"/>
              <a:r>
                <a:rPr lang="en-US" sz="800" b="0" i="0" noProof="0">
                  <a:solidFill>
                    <a:srgbClr val="000000"/>
                  </a:solidFill>
                  <a:effectLst/>
                  <a:hlinkClick r:id="rId3"/>
                </a:rPr>
                <a:t>Learning Help Form</a:t>
              </a:r>
              <a:r>
                <a:rPr lang="en-US" sz="800" b="0" i="0" noProof="0">
                  <a:solidFill>
                    <a:srgbClr val="000000"/>
                  </a:solidFill>
                  <a:effectLst/>
                </a:rPr>
                <a:t> </a:t>
              </a:r>
              <a:endParaRPr lang="en-US" sz="800" b="1" noProof="0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D414EA3-5386-6364-6FF1-DA2C4E1768A6}"/>
                </a:ext>
              </a:extLst>
            </p:cNvPr>
            <p:cNvSpPr/>
            <p:nvPr/>
          </p:nvSpPr>
          <p:spPr>
            <a:xfrm>
              <a:off x="9499815" y="647294"/>
              <a:ext cx="2410148" cy="40375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noProof="0" dirty="0">
                  <a:solidFill>
                    <a:schemeClr val="tx1"/>
                  </a:solidFill>
                </a:rPr>
                <a:t>Need more information?</a:t>
              </a:r>
            </a:p>
            <a:p>
              <a:pPr algn="ctr"/>
              <a:r>
                <a:rPr lang="en-US" sz="800" noProof="0" dirty="0">
                  <a:solidFill>
                    <a:schemeClr val="tx1"/>
                  </a:solidFill>
                </a:rPr>
                <a:t>Visit the </a:t>
              </a:r>
              <a:r>
                <a:rPr lang="en-US" sz="800" noProof="0" dirty="0">
                  <a:solidFill>
                    <a:schemeClr val="tx1"/>
                  </a:solidFill>
                  <a:hlinkClick r:id="rId4"/>
                </a:rPr>
                <a:t>Training Support Center</a:t>
              </a:r>
              <a:endParaRPr lang="en-US" sz="800" noProof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 descr="GA@WORK for AR Operations Leads&#10;Duration: 3 hours&#10;Delivery Method: Virtual ILT&#10;&#10;1 session available from 9 am - 11:30 pm on the following dates: April 9, APril 13, April 23, April 29, April 30, May 13 (till noon), May 20 (till noon)">
            <a:extLst>
              <a:ext uri="{FF2B5EF4-FFF2-40B4-BE49-F238E27FC236}">
                <a16:creationId xmlns:a16="http://schemas.microsoft.com/office/drawing/2014/main" id="{FC67BA55-0162-F1CD-F10D-8B9562B3DB7F}"/>
              </a:ext>
            </a:extLst>
          </p:cNvPr>
          <p:cNvGrpSpPr/>
          <p:nvPr/>
        </p:nvGrpSpPr>
        <p:grpSpPr>
          <a:xfrm>
            <a:off x="507991" y="1229120"/>
            <a:ext cx="5480467" cy="4535975"/>
            <a:chOff x="507991" y="1229120"/>
            <a:chExt cx="5480467" cy="453597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E9F6556-4542-AE95-072C-25ED2AC4BA53}"/>
                </a:ext>
              </a:extLst>
            </p:cNvPr>
            <p:cNvSpPr/>
            <p:nvPr/>
          </p:nvSpPr>
          <p:spPr>
            <a:xfrm>
              <a:off x="507992" y="1229120"/>
              <a:ext cx="5480466" cy="4535975"/>
            </a:xfrm>
            <a:prstGeom prst="roundRect">
              <a:avLst>
                <a:gd name="adj" fmla="val 4347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B6847678-6769-253E-37A9-C4C07D9B6A73}"/>
                </a:ext>
              </a:extLst>
            </p:cNvPr>
            <p:cNvSpPr/>
            <p:nvPr/>
          </p:nvSpPr>
          <p:spPr>
            <a:xfrm>
              <a:off x="507991" y="1229120"/>
              <a:ext cx="5480466" cy="667512"/>
            </a:xfrm>
            <a:prstGeom prst="round2SameRect">
              <a:avLst/>
            </a:prstGeom>
            <a:solidFill>
              <a:srgbClr val="668551"/>
            </a:solidFill>
            <a:ln w="12700">
              <a:solidFill>
                <a:srgbClr val="66855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GA@WORK</a:t>
              </a:r>
              <a:r>
                <a:rPr lang="en-US" sz="1400" b="1" noProof="0">
                  <a:solidFill>
                    <a:schemeClr val="bg1"/>
                  </a:solidFill>
                  <a:latin typeface="Arial"/>
                  <a:cs typeface="Arial"/>
                </a:rPr>
                <a:t> for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Accounts Receivable Operations </a:t>
              </a:r>
              <a:r>
                <a:rPr lang="en-US" sz="1400" b="1" noProof="0">
                  <a:solidFill>
                    <a:schemeClr val="bg1"/>
                  </a:solidFill>
                  <a:latin typeface="Arial"/>
                  <a:cs typeface="Arial"/>
                </a:rPr>
                <a:t>Leads</a:t>
              </a: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B7DE21AE-919A-9154-0791-AD35BD832E37}"/>
                </a:ext>
              </a:extLst>
            </p:cNvPr>
            <p:cNvSpPr/>
            <p:nvPr/>
          </p:nvSpPr>
          <p:spPr>
            <a:xfrm>
              <a:off x="811534" y="1992845"/>
              <a:ext cx="731521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Date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BA65B4D-F3C6-C716-A2C0-B7F96A2E1ECE}"/>
                </a:ext>
              </a:extLst>
            </p:cNvPr>
            <p:cNvSpPr/>
            <p:nvPr/>
          </p:nvSpPr>
          <p:spPr>
            <a:xfrm>
              <a:off x="2882463" y="1992845"/>
              <a:ext cx="731521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1DF034A0-5602-4796-B84A-EE940B275047}"/>
                </a:ext>
              </a:extLst>
            </p:cNvPr>
            <p:cNvSpPr/>
            <p:nvPr/>
          </p:nvSpPr>
          <p:spPr>
            <a:xfrm>
              <a:off x="4841387" y="1992845"/>
              <a:ext cx="764915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# Sessions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5A4AC077-2C01-1951-724B-FE57160F567F}"/>
                </a:ext>
              </a:extLst>
            </p:cNvPr>
            <p:cNvSpPr/>
            <p:nvPr/>
          </p:nvSpPr>
          <p:spPr>
            <a:xfrm>
              <a:off x="690871" y="2282787"/>
              <a:ext cx="5120640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April 9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618FF0E-2CA9-513B-4B4B-1C38A2098A8B}"/>
                </a:ext>
              </a:extLst>
            </p:cNvPr>
            <p:cNvSpPr/>
            <p:nvPr/>
          </p:nvSpPr>
          <p:spPr>
            <a:xfrm>
              <a:off x="690871" y="3829610"/>
              <a:ext cx="5120640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April 29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69E5F060-7428-7C47-E7C8-4937447BBC38}"/>
                </a:ext>
              </a:extLst>
            </p:cNvPr>
            <p:cNvSpPr/>
            <p:nvPr/>
          </p:nvSpPr>
          <p:spPr>
            <a:xfrm>
              <a:off x="684981" y="4338704"/>
              <a:ext cx="5120640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April 30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BAE9304-09BE-1A46-6BEB-FC055572EFB7}"/>
                </a:ext>
              </a:extLst>
            </p:cNvPr>
            <p:cNvSpPr/>
            <p:nvPr/>
          </p:nvSpPr>
          <p:spPr>
            <a:xfrm>
              <a:off x="690871" y="2796522"/>
              <a:ext cx="5120640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noProof="0">
                  <a:solidFill>
                    <a:srgbClr val="000000"/>
                  </a:solidFill>
                  <a:latin typeface="Arial" panose="020B0604020202020204"/>
                </a:rPr>
                <a:t>April 13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0813CF5F-AE16-2501-D8FF-28139C58C69E}"/>
                </a:ext>
              </a:extLst>
            </p:cNvPr>
            <p:cNvSpPr/>
            <p:nvPr/>
          </p:nvSpPr>
          <p:spPr>
            <a:xfrm>
              <a:off x="697401" y="3313331"/>
              <a:ext cx="5120640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April 23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97825A0-54A8-25DF-7125-0C728712B86B}"/>
                </a:ext>
              </a:extLst>
            </p:cNvPr>
            <p:cNvSpPr/>
            <p:nvPr/>
          </p:nvSpPr>
          <p:spPr>
            <a:xfrm>
              <a:off x="666945" y="4847577"/>
              <a:ext cx="5120640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en-US" sz="1000" b="1" noProof="0">
                  <a:solidFill>
                    <a:srgbClr val="000000"/>
                  </a:solidFill>
                  <a:latin typeface="Arial" panose="020B0604020202020204"/>
                </a:rPr>
                <a:t>May 13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B4A81B40-75B2-005F-6FD3-D14E3079ACE6}"/>
                </a:ext>
              </a:extLst>
            </p:cNvPr>
            <p:cNvSpPr/>
            <p:nvPr/>
          </p:nvSpPr>
          <p:spPr>
            <a:xfrm>
              <a:off x="661429" y="5364386"/>
              <a:ext cx="5120640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May 20</a:t>
              </a:r>
            </a:p>
          </p:txBody>
        </p:sp>
        <p:sp>
          <p:nvSpPr>
            <p:cNvPr id="3" name="Rectangle: Top Corners Rounded 2">
              <a:extLst>
                <a:ext uri="{FF2B5EF4-FFF2-40B4-BE49-F238E27FC236}">
                  <a16:creationId xmlns:a16="http://schemas.microsoft.com/office/drawing/2014/main" id="{9CCD52C4-92CF-52B1-F6F3-C3BEDE28794D}"/>
                </a:ext>
              </a:extLst>
            </p:cNvPr>
            <p:cNvSpPr/>
            <p:nvPr/>
          </p:nvSpPr>
          <p:spPr>
            <a:xfrm>
              <a:off x="623006" y="1604944"/>
              <a:ext cx="3291840" cy="21265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900" noProof="0">
                  <a:solidFill>
                    <a:schemeClr val="tx1"/>
                  </a:solidFill>
                </a:rPr>
                <a:t>Course Duration: </a:t>
              </a:r>
              <a:r>
                <a:rPr lang="en-US" sz="900">
                  <a:solidFill>
                    <a:schemeClr val="tx1"/>
                  </a:solidFill>
                </a:rPr>
                <a:t>3</a:t>
              </a:r>
              <a:r>
                <a:rPr lang="en-US" sz="900" noProof="0">
                  <a:solidFill>
                    <a:schemeClr val="tx1"/>
                  </a:solidFill>
                </a:rPr>
                <a:t> hours; Delivery Method: </a:t>
              </a:r>
              <a:r>
                <a:rPr lang="en-US" sz="900">
                  <a:solidFill>
                    <a:schemeClr val="tx1"/>
                  </a:solidFill>
                </a:rPr>
                <a:t>Virtual</a:t>
              </a:r>
              <a:r>
                <a:rPr lang="en-US" sz="900" noProof="0">
                  <a:solidFill>
                    <a:schemeClr val="tx1"/>
                  </a:solidFill>
                </a:rPr>
                <a:t> ILT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AF3D41F-52AE-336A-2733-C0E4AD9DB171}"/>
                </a:ext>
              </a:extLst>
            </p:cNvPr>
            <p:cNvSpPr/>
            <p:nvPr/>
          </p:nvSpPr>
          <p:spPr>
            <a:xfrm>
              <a:off x="2289531" y="2313630"/>
              <a:ext cx="1921472" cy="1219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noProof="0">
                  <a:solidFill>
                    <a:srgbClr val="000000"/>
                  </a:solidFill>
                </a:rPr>
                <a:t>9 – 11:30 a.m.</a:t>
              </a:r>
              <a:endParaRPr lang="en-US" sz="1000" noProof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1E22932E-93ED-BABF-3498-E973F91CAF96}"/>
                </a:ext>
              </a:extLst>
            </p:cNvPr>
            <p:cNvSpPr/>
            <p:nvPr/>
          </p:nvSpPr>
          <p:spPr>
            <a:xfrm>
              <a:off x="5005348" y="2312904"/>
              <a:ext cx="342682" cy="1219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noProof="0">
                  <a:solidFill>
                    <a:schemeClr val="tx1"/>
                  </a:solidFill>
                </a:rPr>
                <a:t>1</a:t>
              </a:r>
              <a:endParaRPr lang="en-US" noProof="0">
                <a:solidFill>
                  <a:schemeClr val="tx1"/>
                </a:solidFill>
              </a:endParaRP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595A7836-DA72-8697-358A-5D10C0003D89}"/>
                </a:ext>
              </a:extLst>
            </p:cNvPr>
            <p:cNvGrpSpPr/>
            <p:nvPr/>
          </p:nvGrpSpPr>
          <p:grpSpPr>
            <a:xfrm>
              <a:off x="2289531" y="3857891"/>
              <a:ext cx="3058499" cy="122646"/>
              <a:chOff x="5494186" y="3839916"/>
              <a:chExt cx="1872879" cy="183969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06760B01-9A14-0BB0-E1FA-6718DCDC9A06}"/>
                  </a:ext>
                </a:extLst>
              </p:cNvPr>
              <p:cNvSpPr/>
              <p:nvPr/>
            </p:nvSpPr>
            <p:spPr>
              <a:xfrm>
                <a:off x="5494186" y="3841005"/>
                <a:ext cx="1176618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rgbClr val="000000"/>
                    </a:solidFill>
                  </a:rPr>
                  <a:t>9 – 11:30 a.m.</a:t>
                </a:r>
                <a:endParaRPr lang="en-US" sz="1000" noProof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829CEE6A-D831-F837-70EC-DB80D8C1C2AF}"/>
                  </a:ext>
                </a:extLst>
              </p:cNvPr>
              <p:cNvSpPr/>
              <p:nvPr/>
            </p:nvSpPr>
            <p:spPr>
              <a:xfrm>
                <a:off x="7157223" y="3839916"/>
                <a:ext cx="20984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chemeClr val="tx1"/>
                    </a:solidFill>
                  </a:rPr>
                  <a:t>1</a:t>
                </a:r>
                <a:endParaRPr lang="en-US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4B9BEB1-9FA7-C8E2-481F-827E71E995DF}"/>
                </a:ext>
              </a:extLst>
            </p:cNvPr>
            <p:cNvSpPr/>
            <p:nvPr/>
          </p:nvSpPr>
          <p:spPr>
            <a:xfrm>
              <a:off x="2288024" y="4362396"/>
              <a:ext cx="1921472" cy="1113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00" noProof="0">
                  <a:solidFill>
                    <a:srgbClr val="000000"/>
                  </a:solidFill>
                  <a:latin typeface="Arial" panose="020B0604020202020204"/>
                </a:rPr>
                <a:t>9</a:t>
              </a: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– </a:t>
              </a:r>
              <a:r>
                <a:rPr lang="en-US" sz="1000" noProof="0">
                  <a:solidFill>
                    <a:srgbClr val="000000"/>
                  </a:solidFill>
                  <a:latin typeface="Arial" panose="020B0604020202020204"/>
                </a:rPr>
                <a:t>11:30</a:t>
              </a: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lang="en-US" sz="1000" noProof="0">
                  <a:solidFill>
                    <a:srgbClr val="000000"/>
                  </a:solidFill>
                  <a:latin typeface="Arial" panose="020B0604020202020204"/>
                </a:rPr>
                <a:t>a</a:t>
              </a: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.m.</a:t>
              </a:r>
              <a:endParaRPr lang="en-US" sz="1000" noProof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F8DA2FC2-68E3-31CF-C592-B3DA0CFCA252}"/>
                </a:ext>
              </a:extLst>
            </p:cNvPr>
            <p:cNvSpPr/>
            <p:nvPr/>
          </p:nvSpPr>
          <p:spPr>
            <a:xfrm>
              <a:off x="4972091" y="4372254"/>
              <a:ext cx="342682" cy="1219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00">
                  <a:solidFill>
                    <a:schemeClr val="tx1"/>
                  </a:solidFill>
                  <a:cs typeface="Arial"/>
                </a:rPr>
                <a:t>1</a:t>
              </a:r>
              <a:endParaRPr lang="en-US" sz="1000" noProof="0">
                <a:solidFill>
                  <a:schemeClr val="tx1"/>
                </a:solidFill>
                <a:cs typeface="Arial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787481BA-3F70-A5B6-E2EA-AF2B04CB921F}"/>
                </a:ext>
              </a:extLst>
            </p:cNvPr>
            <p:cNvSpPr/>
            <p:nvPr/>
          </p:nvSpPr>
          <p:spPr>
            <a:xfrm>
              <a:off x="2289531" y="2824401"/>
              <a:ext cx="1921472" cy="1219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noProof="0">
                  <a:solidFill>
                    <a:srgbClr val="000000"/>
                  </a:solidFill>
                </a:rPr>
                <a:t>9 – 11:30 a.m.</a:t>
              </a:r>
              <a:endParaRPr lang="en-US" sz="1000" noProof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2365A51-CCB6-2298-3F41-009682E53C08}"/>
                </a:ext>
              </a:extLst>
            </p:cNvPr>
            <p:cNvSpPr/>
            <p:nvPr/>
          </p:nvSpPr>
          <p:spPr>
            <a:xfrm>
              <a:off x="5005348" y="2823675"/>
              <a:ext cx="342682" cy="1219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noProof="0">
                  <a:solidFill>
                    <a:schemeClr val="tx1"/>
                  </a:solidFill>
                </a:rPr>
                <a:t>1</a:t>
              </a:r>
              <a:endParaRPr lang="en-US" noProof="0">
                <a:solidFill>
                  <a:schemeClr val="tx1"/>
                </a:solidFill>
              </a:endParaRP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9B1606B-497F-3265-A500-3C99A1897D72}"/>
                </a:ext>
              </a:extLst>
            </p:cNvPr>
            <p:cNvGrpSpPr/>
            <p:nvPr/>
          </p:nvGrpSpPr>
          <p:grpSpPr>
            <a:xfrm>
              <a:off x="2296061" y="3346107"/>
              <a:ext cx="3058499" cy="122646"/>
              <a:chOff x="5494186" y="3839916"/>
              <a:chExt cx="1872879" cy="183969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10BE0A64-459F-B404-9609-93E8D2A3CB5C}"/>
                  </a:ext>
                </a:extLst>
              </p:cNvPr>
              <p:cNvSpPr/>
              <p:nvPr/>
            </p:nvSpPr>
            <p:spPr>
              <a:xfrm>
                <a:off x="5494186" y="3841005"/>
                <a:ext cx="1176618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rgbClr val="000000"/>
                    </a:solidFill>
                  </a:rPr>
                  <a:t>9 – 11:30 a.m.</a:t>
                </a:r>
                <a:endParaRPr lang="en-US" sz="1000" noProof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0985652E-9AD3-BE00-D41A-05D6158EEA75}"/>
                  </a:ext>
                </a:extLst>
              </p:cNvPr>
              <p:cNvSpPr/>
              <p:nvPr/>
            </p:nvSpPr>
            <p:spPr>
              <a:xfrm>
                <a:off x="7157223" y="3839916"/>
                <a:ext cx="20984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 noProof="0">
                    <a:solidFill>
                      <a:schemeClr val="tx1"/>
                    </a:solidFill>
                    <a:cs typeface="Arial"/>
                  </a:rPr>
                  <a:t>1</a:t>
                </a:r>
              </a:p>
            </p:txBody>
          </p:sp>
        </p:grp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F3091D9A-DA71-8C1A-246E-E94BF4B1BD6D}"/>
                </a:ext>
              </a:extLst>
            </p:cNvPr>
            <p:cNvSpPr/>
            <p:nvPr/>
          </p:nvSpPr>
          <p:spPr>
            <a:xfrm>
              <a:off x="2285306" y="4881853"/>
              <a:ext cx="1921472" cy="1219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00" noProof="0" dirty="0">
                  <a:solidFill>
                    <a:srgbClr val="000000"/>
                  </a:solidFill>
                  <a:latin typeface="Arial" panose="020B0604020202020204"/>
                </a:rPr>
                <a:t>9 </a:t>
              </a:r>
              <a:r>
                <a:rPr kumimoji="0" lang="en-US" sz="10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– </a:t>
              </a:r>
              <a:r>
                <a:rPr lang="en-US" sz="1000" noProof="0" dirty="0">
                  <a:solidFill>
                    <a:srgbClr val="000000"/>
                  </a:solidFill>
                  <a:latin typeface="Arial" panose="020B0604020202020204"/>
                </a:rPr>
                <a:t>12:00 a</a:t>
              </a:r>
              <a:r>
                <a:rPr kumimoji="0" lang="en-US" sz="10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.m</a:t>
              </a:r>
              <a:r>
                <a:rPr lang="en-US" sz="1000" noProof="0" dirty="0">
                  <a:solidFill>
                    <a:srgbClr val="000000"/>
                  </a:solidFill>
                  <a:latin typeface="Arial" panose="020B0604020202020204"/>
                </a:rPr>
                <a:t>.</a:t>
              </a:r>
              <a:endParaRPr lang="en-US" sz="1000" noProof="0" dirty="0">
                <a:cs typeface="Arial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45854BC7-9006-5CD2-2C22-4B91BEE039E5}"/>
                </a:ext>
              </a:extLst>
            </p:cNvPr>
            <p:cNvSpPr/>
            <p:nvPr/>
          </p:nvSpPr>
          <p:spPr>
            <a:xfrm>
              <a:off x="4954055" y="4881127"/>
              <a:ext cx="342682" cy="1219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00">
                  <a:solidFill>
                    <a:schemeClr val="tx1"/>
                  </a:solidFill>
                </a:rPr>
                <a:t>1</a:t>
              </a:r>
              <a:endParaRPr lang="en-US" noProof="0">
                <a:solidFill>
                  <a:schemeClr val="tx1"/>
                </a:solidFill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5A85F8B6-737D-5B19-64F2-C6FD8A1D2997}"/>
                </a:ext>
              </a:extLst>
            </p:cNvPr>
            <p:cNvSpPr/>
            <p:nvPr/>
          </p:nvSpPr>
          <p:spPr>
            <a:xfrm>
              <a:off x="2635321" y="5403409"/>
              <a:ext cx="1220196" cy="1219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noProof="0" dirty="0">
                  <a:solidFill>
                    <a:srgbClr val="000000"/>
                  </a:solidFill>
                  <a:latin typeface="Arial" panose="020B0604020202020204"/>
                </a:rPr>
                <a:t>9</a:t>
              </a:r>
              <a:r>
                <a:rPr kumimoji="0" lang="en-US" sz="10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– 12:00 a.m.</a:t>
              </a:r>
              <a:endParaRPr lang="en-US" sz="1000" noProof="0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E3573FB-96D8-ED0F-0FD2-97BD1E83011D}"/>
                </a:ext>
              </a:extLst>
            </p:cNvPr>
            <p:cNvSpPr/>
            <p:nvPr/>
          </p:nvSpPr>
          <p:spPr>
            <a:xfrm>
              <a:off x="5010831" y="5394866"/>
              <a:ext cx="217614" cy="1219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00" noProof="0">
                  <a:solidFill>
                    <a:schemeClr val="tx1"/>
                  </a:solidFill>
                  <a:cs typeface="Arial"/>
                </a:rPr>
                <a:t>2</a:t>
              </a:r>
            </a:p>
          </p:txBody>
        </p:sp>
      </p:grpSp>
      <p:sp>
        <p:nvSpPr>
          <p:cNvPr id="2" name="Rectangle: Rounded Corners 1" descr="NOTE: In-person ILT courses will take place in Atlanta at the George “Sloppy” Floyd Building. &#10;Employees will be able to see specific room locations in Team Georgia Learning &#10;&#10;">
            <a:extLst>
              <a:ext uri="{FF2B5EF4-FFF2-40B4-BE49-F238E27FC236}">
                <a16:creationId xmlns:a16="http://schemas.microsoft.com/office/drawing/2014/main" id="{6EAABA86-0DC9-FE45-93F8-8BE3D517FBF6}"/>
              </a:ext>
            </a:extLst>
          </p:cNvPr>
          <p:cNvSpPr/>
          <p:nvPr/>
        </p:nvSpPr>
        <p:spPr>
          <a:xfrm>
            <a:off x="480936" y="5851846"/>
            <a:ext cx="5480465" cy="557555"/>
          </a:xfrm>
          <a:prstGeom prst="roundRect">
            <a:avLst>
              <a:gd name="adj" fmla="val 20114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noProof="0" dirty="0">
                <a:solidFill>
                  <a:schemeClr val="tx1"/>
                </a:solidFill>
              </a:rPr>
              <a:t>NOTE</a:t>
            </a:r>
            <a:r>
              <a:rPr lang="en-US" sz="1000" noProof="0" dirty="0">
                <a:solidFill>
                  <a:schemeClr val="tx1"/>
                </a:solidFill>
              </a:rPr>
              <a:t>: In-person ILT courses will take place in Atlanta at the George “Sloppy” Floyd Building. </a:t>
            </a:r>
          </a:p>
          <a:p>
            <a:pPr algn="ctr"/>
            <a:r>
              <a:rPr lang="en-US" sz="1000" noProof="0" dirty="0">
                <a:solidFill>
                  <a:schemeClr val="tx1"/>
                </a:solidFill>
              </a:rPr>
              <a:t>Employees will be able to see specific room locations in Team Georgia Learning </a:t>
            </a:r>
          </a:p>
        </p:txBody>
      </p:sp>
      <p:grpSp>
        <p:nvGrpSpPr>
          <p:cNvPr id="25" name="Group 24" descr="GA@WORK Business Assets 1 &amp; 2&#10;Duration: 6 hours&#10;Delivery Method: In person ILT&#10;&#10;1 session available from 9 am - 3 pm on the following dates: April 14, April 16, April 26, April 29, May 5, May 7, may 12, May 14, May 19, May 21, June 2, June 4">
            <a:extLst>
              <a:ext uri="{FF2B5EF4-FFF2-40B4-BE49-F238E27FC236}">
                <a16:creationId xmlns:a16="http://schemas.microsoft.com/office/drawing/2014/main" id="{89C72C1D-DAC8-2303-2B0C-74CD4A09FDE3}"/>
              </a:ext>
            </a:extLst>
          </p:cNvPr>
          <p:cNvGrpSpPr/>
          <p:nvPr/>
        </p:nvGrpSpPr>
        <p:grpSpPr>
          <a:xfrm>
            <a:off x="6203534" y="1229118"/>
            <a:ext cx="5480467" cy="5180283"/>
            <a:chOff x="6203534" y="1229118"/>
            <a:chExt cx="5480467" cy="518028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C78A85B-1C6B-2EF9-A216-9A0F009DBEF2}"/>
                </a:ext>
              </a:extLst>
            </p:cNvPr>
            <p:cNvSpPr/>
            <p:nvPr/>
          </p:nvSpPr>
          <p:spPr>
            <a:xfrm>
              <a:off x="6203534" y="1229118"/>
              <a:ext cx="5480466" cy="5180283"/>
            </a:xfrm>
            <a:prstGeom prst="roundRect">
              <a:avLst>
                <a:gd name="adj" fmla="val 4925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Rectangle: Top Corners Rounded 13">
              <a:extLst>
                <a:ext uri="{FF2B5EF4-FFF2-40B4-BE49-F238E27FC236}">
                  <a16:creationId xmlns:a16="http://schemas.microsoft.com/office/drawing/2014/main" id="{4455C7D6-5878-E1D1-A905-20197E7C9A73}"/>
                </a:ext>
              </a:extLst>
            </p:cNvPr>
            <p:cNvSpPr/>
            <p:nvPr/>
          </p:nvSpPr>
          <p:spPr>
            <a:xfrm>
              <a:off x="6203534" y="1229119"/>
              <a:ext cx="5480467" cy="667511"/>
            </a:xfrm>
            <a:prstGeom prst="round2Same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GA@WORK Business Assets 1 &amp; 2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682FC0DE-D58D-A074-8028-38AF1E422430}"/>
                </a:ext>
              </a:extLst>
            </p:cNvPr>
            <p:cNvSpPr/>
            <p:nvPr/>
          </p:nvSpPr>
          <p:spPr>
            <a:xfrm>
              <a:off x="6550257" y="1992845"/>
              <a:ext cx="731521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Date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E6A17A44-580C-7AE7-903B-2CCE98777F88}"/>
                </a:ext>
              </a:extLst>
            </p:cNvPr>
            <p:cNvSpPr/>
            <p:nvPr/>
          </p:nvSpPr>
          <p:spPr>
            <a:xfrm>
              <a:off x="8666480" y="1992845"/>
              <a:ext cx="731521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4DE577B1-824E-C10A-CA04-8F585BD0FD76}"/>
                </a:ext>
              </a:extLst>
            </p:cNvPr>
            <p:cNvSpPr/>
            <p:nvPr/>
          </p:nvSpPr>
          <p:spPr>
            <a:xfrm>
              <a:off x="10527063" y="1992845"/>
              <a:ext cx="764915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# Sessions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81495194-1D23-46E3-96DF-A2EE608DF1E1}"/>
                </a:ext>
              </a:extLst>
            </p:cNvPr>
            <p:cNvSpPr/>
            <p:nvPr/>
          </p:nvSpPr>
          <p:spPr>
            <a:xfrm>
              <a:off x="6386379" y="2282787"/>
              <a:ext cx="5120640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April 14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31C04842-5D93-7B8F-B217-50F8FF807B8C}"/>
                </a:ext>
              </a:extLst>
            </p:cNvPr>
            <p:cNvSpPr/>
            <p:nvPr/>
          </p:nvSpPr>
          <p:spPr>
            <a:xfrm>
              <a:off x="6386379" y="2596708"/>
              <a:ext cx="5120640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April 16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E049E325-7769-1E0B-D051-FE9E0E418745}"/>
                </a:ext>
              </a:extLst>
            </p:cNvPr>
            <p:cNvSpPr/>
            <p:nvPr/>
          </p:nvSpPr>
          <p:spPr>
            <a:xfrm>
              <a:off x="6386379" y="4166313"/>
              <a:ext cx="5120640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May 12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234C6C6-5C4D-4F1F-3CEF-4BECC5C9CA77}"/>
                </a:ext>
              </a:extLst>
            </p:cNvPr>
            <p:cNvSpPr/>
            <p:nvPr/>
          </p:nvSpPr>
          <p:spPr>
            <a:xfrm>
              <a:off x="6386379" y="2910629"/>
              <a:ext cx="5120640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April 20</a:t>
              </a: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244727CB-642B-44A3-5EFA-2195ACC6A10E}"/>
                </a:ext>
              </a:extLst>
            </p:cNvPr>
            <p:cNvSpPr/>
            <p:nvPr/>
          </p:nvSpPr>
          <p:spPr>
            <a:xfrm>
              <a:off x="6386379" y="3224550"/>
              <a:ext cx="5120640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April 29</a:t>
              </a: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029606A6-A5E2-7781-A90A-36CCBF243E56}"/>
                </a:ext>
              </a:extLst>
            </p:cNvPr>
            <p:cNvSpPr/>
            <p:nvPr/>
          </p:nvSpPr>
          <p:spPr>
            <a:xfrm>
              <a:off x="6386379" y="3538471"/>
              <a:ext cx="5120640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May 5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07B72638-359F-818D-D8D0-362E044E0E96}"/>
                </a:ext>
              </a:extLst>
            </p:cNvPr>
            <p:cNvSpPr/>
            <p:nvPr/>
          </p:nvSpPr>
          <p:spPr>
            <a:xfrm>
              <a:off x="6386379" y="3852392"/>
              <a:ext cx="5120640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noProof="0">
                  <a:solidFill>
                    <a:srgbClr val="000000"/>
                  </a:solidFill>
                  <a:latin typeface="Arial" panose="020B0604020202020204"/>
                </a:rPr>
                <a:t>May 7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A2367F83-6A0F-EA41-8ED1-74DD6F97F53B}"/>
                </a:ext>
              </a:extLst>
            </p:cNvPr>
            <p:cNvSpPr/>
            <p:nvPr/>
          </p:nvSpPr>
          <p:spPr>
            <a:xfrm>
              <a:off x="6386379" y="4480234"/>
              <a:ext cx="5120640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May 14</a:t>
              </a:r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947FBFC8-98AC-5A9C-17DE-972B057DB51F}"/>
                </a:ext>
              </a:extLst>
            </p:cNvPr>
            <p:cNvSpPr/>
            <p:nvPr/>
          </p:nvSpPr>
          <p:spPr>
            <a:xfrm>
              <a:off x="6386379" y="5412068"/>
              <a:ext cx="5120640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June 2</a:t>
              </a:r>
            </a:p>
          </p:txBody>
        </p:sp>
        <p:sp>
          <p:nvSpPr>
            <p:cNvPr id="171" name="Rectangle: Rounded Corners 170">
              <a:extLst>
                <a:ext uri="{FF2B5EF4-FFF2-40B4-BE49-F238E27FC236}">
                  <a16:creationId xmlns:a16="http://schemas.microsoft.com/office/drawing/2014/main" id="{2D44DA02-EEB2-A035-78F2-5D4BEED370A5}"/>
                </a:ext>
              </a:extLst>
            </p:cNvPr>
            <p:cNvSpPr/>
            <p:nvPr/>
          </p:nvSpPr>
          <p:spPr>
            <a:xfrm>
              <a:off x="6386379" y="4784226"/>
              <a:ext cx="5120640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May 19</a:t>
              </a:r>
            </a:p>
          </p:txBody>
        </p:sp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6B44B7D3-098C-A51C-5F9B-55D6D90B81FD}"/>
                </a:ext>
              </a:extLst>
            </p:cNvPr>
            <p:cNvSpPr/>
            <p:nvPr/>
          </p:nvSpPr>
          <p:spPr>
            <a:xfrm>
              <a:off x="6386379" y="5098147"/>
              <a:ext cx="5120640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noProof="0">
                  <a:solidFill>
                    <a:srgbClr val="000000"/>
                  </a:solidFill>
                  <a:latin typeface="Arial" panose="020B0604020202020204"/>
                </a:rPr>
                <a:t>May 21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Rectangle: Rounded Corners 180">
              <a:extLst>
                <a:ext uri="{FF2B5EF4-FFF2-40B4-BE49-F238E27FC236}">
                  <a16:creationId xmlns:a16="http://schemas.microsoft.com/office/drawing/2014/main" id="{8533E687-5C8B-6DA1-35DB-71FB0643CA1D}"/>
                </a:ext>
              </a:extLst>
            </p:cNvPr>
            <p:cNvSpPr/>
            <p:nvPr/>
          </p:nvSpPr>
          <p:spPr>
            <a:xfrm>
              <a:off x="6386379" y="5725993"/>
              <a:ext cx="5120640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June 4</a:t>
              </a:r>
            </a:p>
          </p:txBody>
        </p:sp>
        <p:sp>
          <p:nvSpPr>
            <p:cNvPr id="4" name="Rectangle: Top Corners Rounded 3">
              <a:extLst>
                <a:ext uri="{FF2B5EF4-FFF2-40B4-BE49-F238E27FC236}">
                  <a16:creationId xmlns:a16="http://schemas.microsoft.com/office/drawing/2014/main" id="{6C48E7D5-1A72-08E4-C7A9-91A6FD2FE63F}"/>
                </a:ext>
              </a:extLst>
            </p:cNvPr>
            <p:cNvSpPr/>
            <p:nvPr/>
          </p:nvSpPr>
          <p:spPr>
            <a:xfrm>
              <a:off x="6289041" y="1604944"/>
              <a:ext cx="3291840" cy="21265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noProof="0">
                  <a:solidFill>
                    <a:schemeClr val="tx1"/>
                  </a:solidFill>
                </a:rPr>
                <a:t>Course Duration: 6 hours; Delivery Method: In-person ILT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4DB073-5728-EF90-2CFB-C299E62609FA}"/>
                </a:ext>
              </a:extLst>
            </p:cNvPr>
            <p:cNvSpPr/>
            <p:nvPr/>
          </p:nvSpPr>
          <p:spPr>
            <a:xfrm>
              <a:off x="8016227" y="2318402"/>
              <a:ext cx="1921473" cy="1219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9 a.m. – 3 p.m.</a:t>
              </a:r>
              <a:endParaRPr lang="en-US" sz="1000" noProof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7E744E6-CF08-764C-7F1D-4DC3052FC647}"/>
                </a:ext>
              </a:extLst>
            </p:cNvPr>
            <p:cNvSpPr/>
            <p:nvPr/>
          </p:nvSpPr>
          <p:spPr>
            <a:xfrm>
              <a:off x="10732045" y="2317676"/>
              <a:ext cx="342682" cy="1219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noProof="0">
                  <a:solidFill>
                    <a:schemeClr val="tx1"/>
                  </a:solidFill>
                </a:rPr>
                <a:t>1</a:t>
              </a:r>
              <a:endParaRPr lang="en-US" noProof="0">
                <a:solidFill>
                  <a:schemeClr val="tx1"/>
                </a:solidFill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51F75C6-A7D0-C2E8-AFD9-FD10EB2B313F}"/>
                </a:ext>
              </a:extLst>
            </p:cNvPr>
            <p:cNvGrpSpPr/>
            <p:nvPr/>
          </p:nvGrpSpPr>
          <p:grpSpPr>
            <a:xfrm>
              <a:off x="8016228" y="2624698"/>
              <a:ext cx="3058499" cy="122646"/>
              <a:chOff x="5494186" y="3839916"/>
              <a:chExt cx="1872879" cy="18396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0F1D43F-58BA-4525-DA28-78883A7839B1}"/>
                  </a:ext>
                </a:extLst>
              </p:cNvPr>
              <p:cNvSpPr/>
              <p:nvPr/>
            </p:nvSpPr>
            <p:spPr>
              <a:xfrm>
                <a:off x="5494186" y="3841005"/>
                <a:ext cx="1176618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0" lang="en-US" sz="100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9 a.m. – 3 p.m.</a:t>
                </a:r>
                <a:endParaRPr lang="en-US" sz="1000" noProof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C145A42-F6D1-5237-99E4-0DD5FE7375B6}"/>
                  </a:ext>
                </a:extLst>
              </p:cNvPr>
              <p:cNvSpPr/>
              <p:nvPr/>
            </p:nvSpPr>
            <p:spPr>
              <a:xfrm>
                <a:off x="7157223" y="3839916"/>
                <a:ext cx="20984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chemeClr val="tx1"/>
                    </a:solidFill>
                  </a:rPr>
                  <a:t>1</a:t>
                </a:r>
                <a:endParaRPr lang="en-US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DEF4D68-9DCE-67ED-29FD-C9A7B90D0D54}"/>
                </a:ext>
              </a:extLst>
            </p:cNvPr>
            <p:cNvGrpSpPr/>
            <p:nvPr/>
          </p:nvGrpSpPr>
          <p:grpSpPr>
            <a:xfrm>
              <a:off x="8016231" y="4195490"/>
              <a:ext cx="3058499" cy="122646"/>
              <a:chOff x="5494186" y="3839916"/>
              <a:chExt cx="1872879" cy="183969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6313F28-E2AA-8A5B-CD93-0C5811A84152}"/>
                  </a:ext>
                </a:extLst>
              </p:cNvPr>
              <p:cNvSpPr/>
              <p:nvPr/>
            </p:nvSpPr>
            <p:spPr>
              <a:xfrm>
                <a:off x="5494186" y="3841005"/>
                <a:ext cx="1176618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0" lang="en-US" sz="100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9 a.m. – 3 p.m.</a:t>
                </a:r>
                <a:endParaRPr lang="en-US" sz="1000" noProof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F6513E1-2698-44BE-475F-8EAAC99F35E4}"/>
                  </a:ext>
                </a:extLst>
              </p:cNvPr>
              <p:cNvSpPr/>
              <p:nvPr/>
            </p:nvSpPr>
            <p:spPr>
              <a:xfrm>
                <a:off x="7157223" y="3839916"/>
                <a:ext cx="20984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</a:rPr>
                  <a:t>1</a:t>
                </a:r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D626195-DE38-9DFD-7695-E18BEC821C53}"/>
                </a:ext>
              </a:extLst>
            </p:cNvPr>
            <p:cNvGrpSpPr/>
            <p:nvPr/>
          </p:nvGrpSpPr>
          <p:grpSpPr>
            <a:xfrm>
              <a:off x="8016228" y="2935383"/>
              <a:ext cx="3058499" cy="122646"/>
              <a:chOff x="5494186" y="3839916"/>
              <a:chExt cx="1872879" cy="183969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541C1FC-D4F0-4EEE-C43E-1C0E0C24163A}"/>
                  </a:ext>
                </a:extLst>
              </p:cNvPr>
              <p:cNvSpPr/>
              <p:nvPr/>
            </p:nvSpPr>
            <p:spPr>
              <a:xfrm>
                <a:off x="5494186" y="3841005"/>
                <a:ext cx="1176618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0" lang="en-US" sz="100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9 a.m. – 3 p.m.</a:t>
                </a:r>
                <a:endParaRPr lang="en-US" sz="1000" noProof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FA29611-84FF-53F2-458F-25C25BCB9E64}"/>
                  </a:ext>
                </a:extLst>
              </p:cNvPr>
              <p:cNvSpPr/>
              <p:nvPr/>
            </p:nvSpPr>
            <p:spPr>
              <a:xfrm>
                <a:off x="7157223" y="3839916"/>
                <a:ext cx="20984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chemeClr val="tx1"/>
                    </a:solidFill>
                  </a:rPr>
                  <a:t>1</a:t>
                </a:r>
                <a:endParaRPr lang="en-US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1E581E8-28A1-B4A9-4154-FF9125CC7EF2}"/>
                </a:ext>
              </a:extLst>
            </p:cNvPr>
            <p:cNvGrpSpPr/>
            <p:nvPr/>
          </p:nvGrpSpPr>
          <p:grpSpPr>
            <a:xfrm>
              <a:off x="8016231" y="3251601"/>
              <a:ext cx="3058499" cy="122646"/>
              <a:chOff x="5494186" y="3839916"/>
              <a:chExt cx="1872879" cy="183969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FA2BFE9-7248-8BE5-23E6-1A1C89874011}"/>
                  </a:ext>
                </a:extLst>
              </p:cNvPr>
              <p:cNvSpPr/>
              <p:nvPr/>
            </p:nvSpPr>
            <p:spPr>
              <a:xfrm>
                <a:off x="5494186" y="3841005"/>
                <a:ext cx="1176618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0" lang="en-US" sz="100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9 a.m. – 3 p.m.</a:t>
                </a:r>
                <a:endParaRPr lang="en-US" sz="1000" noProof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514022B-B90D-73E6-F2F6-BCC9F1E84385}"/>
                  </a:ext>
                </a:extLst>
              </p:cNvPr>
              <p:cNvSpPr/>
              <p:nvPr/>
            </p:nvSpPr>
            <p:spPr>
              <a:xfrm>
                <a:off x="7157223" y="3839916"/>
                <a:ext cx="20984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chemeClr val="tx1"/>
                    </a:solidFill>
                  </a:rPr>
                  <a:t>1</a:t>
                </a:r>
                <a:endParaRPr lang="en-US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565803F-ED74-B95B-F1C9-AEAA52E94FDB}"/>
                </a:ext>
              </a:extLst>
            </p:cNvPr>
            <p:cNvGrpSpPr/>
            <p:nvPr/>
          </p:nvGrpSpPr>
          <p:grpSpPr>
            <a:xfrm>
              <a:off x="8016231" y="3567818"/>
              <a:ext cx="3058499" cy="122646"/>
              <a:chOff x="5494186" y="3839916"/>
              <a:chExt cx="1872879" cy="18396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6A9A59E-1CEC-1CE9-8A32-51A7906C2D3C}"/>
                  </a:ext>
                </a:extLst>
              </p:cNvPr>
              <p:cNvSpPr/>
              <p:nvPr/>
            </p:nvSpPr>
            <p:spPr>
              <a:xfrm>
                <a:off x="5494186" y="3841005"/>
                <a:ext cx="1176618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0" lang="en-US" sz="100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9 a.m. – 3 p.m.</a:t>
                </a:r>
                <a:endParaRPr lang="en-US" sz="1000" noProof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B9DBE70-008A-86E2-575C-8A13023136C8}"/>
                  </a:ext>
                </a:extLst>
              </p:cNvPr>
              <p:cNvSpPr/>
              <p:nvPr/>
            </p:nvSpPr>
            <p:spPr>
              <a:xfrm>
                <a:off x="7157223" y="3839916"/>
                <a:ext cx="20984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chemeClr val="tx1"/>
                    </a:solidFill>
                  </a:rPr>
                  <a:t>1</a:t>
                </a:r>
                <a:endParaRPr lang="en-US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891A6D7-7BAC-8356-FA38-20FD53D1293A}"/>
                </a:ext>
              </a:extLst>
            </p:cNvPr>
            <p:cNvGrpSpPr/>
            <p:nvPr/>
          </p:nvGrpSpPr>
          <p:grpSpPr>
            <a:xfrm>
              <a:off x="8016231" y="3884037"/>
              <a:ext cx="3058499" cy="122646"/>
              <a:chOff x="5494186" y="3839916"/>
              <a:chExt cx="1872879" cy="183969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3552290A-1EC7-4825-AE38-65FC44DB96CE}"/>
                  </a:ext>
                </a:extLst>
              </p:cNvPr>
              <p:cNvSpPr/>
              <p:nvPr/>
            </p:nvSpPr>
            <p:spPr>
              <a:xfrm>
                <a:off x="5494186" y="3841005"/>
                <a:ext cx="1176618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0" lang="en-US" sz="100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9 a.m. – 3 p.m.</a:t>
                </a:r>
                <a:endParaRPr lang="en-US" sz="1000" noProof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1DE729F-32A6-4146-DC0B-9FD11C69C094}"/>
                  </a:ext>
                </a:extLst>
              </p:cNvPr>
              <p:cNvSpPr/>
              <p:nvPr/>
            </p:nvSpPr>
            <p:spPr>
              <a:xfrm>
                <a:off x="7157223" y="3839916"/>
                <a:ext cx="20984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chemeClr val="tx1"/>
                    </a:solidFill>
                  </a:rPr>
                  <a:t>1</a:t>
                </a:r>
                <a:endParaRPr lang="en-US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7A26DEB-FED8-E18D-6A10-FF71A2A26983}"/>
                </a:ext>
              </a:extLst>
            </p:cNvPr>
            <p:cNvGrpSpPr/>
            <p:nvPr/>
          </p:nvGrpSpPr>
          <p:grpSpPr>
            <a:xfrm>
              <a:off x="8016231" y="4510351"/>
              <a:ext cx="3058499" cy="122646"/>
              <a:chOff x="5494186" y="3839916"/>
              <a:chExt cx="1872879" cy="183969"/>
            </a:xfrm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9A7D8D99-EA50-C454-F9F9-69FDB37D3660}"/>
                  </a:ext>
                </a:extLst>
              </p:cNvPr>
              <p:cNvSpPr/>
              <p:nvPr/>
            </p:nvSpPr>
            <p:spPr>
              <a:xfrm>
                <a:off x="5494186" y="3841005"/>
                <a:ext cx="1176618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0" lang="en-US" sz="100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9 a.m. – 3 p.m.</a:t>
                </a:r>
                <a:endParaRPr lang="en-US" sz="1000" noProof="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36336D8-73A9-9E44-21EF-9E2E4A563FBF}"/>
                  </a:ext>
                </a:extLst>
              </p:cNvPr>
              <p:cNvSpPr/>
              <p:nvPr/>
            </p:nvSpPr>
            <p:spPr>
              <a:xfrm>
                <a:off x="7157223" y="3839916"/>
                <a:ext cx="20984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  <a:cs typeface="Arial"/>
                  </a:rPr>
                  <a:t>1</a:t>
                </a:r>
                <a:endParaRPr lang="en-US" sz="1000" noProof="0">
                  <a:solidFill>
                    <a:schemeClr val="tx1"/>
                  </a:solidFill>
                  <a:cs typeface="Arial"/>
                </a:endParaRP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B07DE736-C80D-76EB-6BA4-4BACB29D7C9B}"/>
                </a:ext>
              </a:extLst>
            </p:cNvPr>
            <p:cNvGrpSpPr/>
            <p:nvPr/>
          </p:nvGrpSpPr>
          <p:grpSpPr>
            <a:xfrm>
              <a:off x="8016231" y="5441245"/>
              <a:ext cx="3058499" cy="122646"/>
              <a:chOff x="5494186" y="3839916"/>
              <a:chExt cx="1872879" cy="183969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B33E8084-96C6-1722-0BB4-9D50F5388F72}"/>
                  </a:ext>
                </a:extLst>
              </p:cNvPr>
              <p:cNvSpPr/>
              <p:nvPr/>
            </p:nvSpPr>
            <p:spPr>
              <a:xfrm>
                <a:off x="5494186" y="3841005"/>
                <a:ext cx="1176618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0" lang="en-US" sz="100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9 a.m. – 3 p.m.</a:t>
                </a:r>
                <a:endParaRPr lang="en-US" sz="1000" noProof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A5DAA195-CACC-DED2-3444-B416CC0E11BC}"/>
                  </a:ext>
                </a:extLst>
              </p:cNvPr>
              <p:cNvSpPr/>
              <p:nvPr/>
            </p:nvSpPr>
            <p:spPr>
              <a:xfrm>
                <a:off x="7157223" y="3839916"/>
                <a:ext cx="20984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  <a:cs typeface="Arial"/>
                  </a:rPr>
                  <a:t>1</a:t>
                </a:r>
                <a:endParaRPr lang="en-US" sz="1000" noProof="0">
                  <a:solidFill>
                    <a:schemeClr val="tx1"/>
                  </a:solidFill>
                  <a:cs typeface="Arial"/>
                </a:endParaRP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279E899-6B71-D0C4-FD97-3D4CEA617260}"/>
                </a:ext>
              </a:extLst>
            </p:cNvPr>
            <p:cNvGrpSpPr/>
            <p:nvPr/>
          </p:nvGrpSpPr>
          <p:grpSpPr>
            <a:xfrm>
              <a:off x="8016231" y="4813573"/>
              <a:ext cx="3058499" cy="122646"/>
              <a:chOff x="5494186" y="3839916"/>
              <a:chExt cx="1872879" cy="183969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13CC9FFB-520B-97FE-2510-FF393BA4F020}"/>
                  </a:ext>
                </a:extLst>
              </p:cNvPr>
              <p:cNvSpPr/>
              <p:nvPr/>
            </p:nvSpPr>
            <p:spPr>
              <a:xfrm>
                <a:off x="5494186" y="3841005"/>
                <a:ext cx="1176618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0" lang="en-US" sz="100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9 a.m. – 3 p.m.</a:t>
                </a:r>
                <a:endParaRPr lang="en-US" sz="1000" noProof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8F81E1D5-6720-AAE7-E6A6-F03D3FE9BB96}"/>
                  </a:ext>
                </a:extLst>
              </p:cNvPr>
              <p:cNvSpPr/>
              <p:nvPr/>
            </p:nvSpPr>
            <p:spPr>
              <a:xfrm>
                <a:off x="7157223" y="3839916"/>
                <a:ext cx="20984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  <a:cs typeface="Arial"/>
                  </a:rPr>
                  <a:t>1</a:t>
                </a:r>
                <a:endParaRPr lang="en-US" sz="1000" noProof="0">
                  <a:solidFill>
                    <a:schemeClr val="tx1"/>
                  </a:solidFill>
                  <a:cs typeface="Arial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72BEB91-5FD3-DFD2-0F3B-2030B2595EF1}"/>
                </a:ext>
              </a:extLst>
            </p:cNvPr>
            <p:cNvGrpSpPr/>
            <p:nvPr/>
          </p:nvGrpSpPr>
          <p:grpSpPr>
            <a:xfrm>
              <a:off x="8016231" y="5129792"/>
              <a:ext cx="3058499" cy="122646"/>
              <a:chOff x="5494186" y="3839916"/>
              <a:chExt cx="1872879" cy="183969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CEEBBC7B-C1AC-BA65-168D-8E56994A3A2E}"/>
                  </a:ext>
                </a:extLst>
              </p:cNvPr>
              <p:cNvSpPr/>
              <p:nvPr/>
            </p:nvSpPr>
            <p:spPr>
              <a:xfrm>
                <a:off x="5494186" y="3841005"/>
                <a:ext cx="1176618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0" lang="en-US" sz="100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9 a.m. – 3 p.m.</a:t>
                </a:r>
                <a:endParaRPr lang="en-US" sz="1000" noProof="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019960E2-BC66-0750-E76D-27CF1256384A}"/>
                  </a:ext>
                </a:extLst>
              </p:cNvPr>
              <p:cNvSpPr/>
              <p:nvPr/>
            </p:nvSpPr>
            <p:spPr>
              <a:xfrm>
                <a:off x="7157223" y="3839916"/>
                <a:ext cx="20984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 noProof="0">
                    <a:solidFill>
                      <a:schemeClr val="tx1"/>
                    </a:solidFill>
                    <a:cs typeface="Arial"/>
                  </a:rPr>
                  <a:t>1</a:t>
                </a: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51B2333F-E15F-D167-B0B6-A6D2F5EE9E86}"/>
                </a:ext>
              </a:extLst>
            </p:cNvPr>
            <p:cNvGrpSpPr/>
            <p:nvPr/>
          </p:nvGrpSpPr>
          <p:grpSpPr>
            <a:xfrm>
              <a:off x="8016231" y="5756110"/>
              <a:ext cx="3058499" cy="122646"/>
              <a:chOff x="5494186" y="3839916"/>
              <a:chExt cx="1872879" cy="183969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F14F441E-425D-C33B-CC3E-45A99E1A4F58}"/>
                  </a:ext>
                </a:extLst>
              </p:cNvPr>
              <p:cNvSpPr/>
              <p:nvPr/>
            </p:nvSpPr>
            <p:spPr>
              <a:xfrm>
                <a:off x="5494186" y="3841005"/>
                <a:ext cx="1176618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0" lang="en-US" sz="100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9 a.m. – 3 p.m.</a:t>
                </a:r>
                <a:endParaRPr lang="en-US" sz="1000" noProof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BBDA0C5-C56B-9773-11EB-04FE3C5E9A71}"/>
                  </a:ext>
                </a:extLst>
              </p:cNvPr>
              <p:cNvSpPr/>
              <p:nvPr/>
            </p:nvSpPr>
            <p:spPr>
              <a:xfrm>
                <a:off x="7157223" y="3839916"/>
                <a:ext cx="20984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  <a:cs typeface="Arial"/>
                  </a:rPr>
                  <a:t>1</a:t>
                </a:r>
                <a:endParaRPr lang="en-US" sz="1000" noProof="0">
                  <a:solidFill>
                    <a:schemeClr val="tx1"/>
                  </a:solidFill>
                  <a:cs typeface="Arial"/>
                </a:endParaRPr>
              </a:p>
            </p:txBody>
          </p:sp>
        </p:grpSp>
      </p:grpSp>
      <p:sp>
        <p:nvSpPr>
          <p:cNvPr id="8" name="Slide Number Placeholder 19">
            <a:extLst>
              <a:ext uri="{FF2B5EF4-FFF2-40B4-BE49-F238E27FC236}">
                <a16:creationId xmlns:a16="http://schemas.microsoft.com/office/drawing/2014/main" id="{5229C658-8585-09D5-0303-204104CBD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466457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Page 2 of </a:t>
            </a:r>
            <a:r>
              <a:rPr lang="en-US" sz="1000" noProof="0">
                <a:solidFill>
                  <a:srgbClr val="000000"/>
                </a:solidFill>
                <a:latin typeface="Arial" panose="020B0604020202020204"/>
              </a:rPr>
              <a:t>6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96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06F30-24EB-BBD4-0ADB-962A91824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19">
            <a:extLst>
              <a:ext uri="{FF2B5EF4-FFF2-40B4-BE49-F238E27FC236}">
                <a16:creationId xmlns:a16="http://schemas.microsoft.com/office/drawing/2014/main" id="{A3AAA3AE-AD49-4B8D-B20B-F449A5E1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466457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Page 3 of </a:t>
            </a:r>
            <a:r>
              <a:rPr lang="en-US" sz="1000" noProof="0">
                <a:solidFill>
                  <a:srgbClr val="000000"/>
                </a:solidFill>
                <a:latin typeface="Arial" panose="020B0604020202020204"/>
              </a:rPr>
              <a:t>6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1" name="Title 1">
            <a:extLst>
              <a:ext uri="{FF2B5EF4-FFF2-40B4-BE49-F238E27FC236}">
                <a16:creationId xmlns:a16="http://schemas.microsoft.com/office/drawing/2014/main" id="{AE21F2C6-F332-B201-8019-E91708C95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668" y="58996"/>
            <a:ext cx="8572370" cy="1003129"/>
          </a:xfrm>
        </p:spPr>
        <p:txBody>
          <a:bodyPr>
            <a:normAutofit/>
          </a:bodyPr>
          <a:lstStyle/>
          <a:p>
            <a:pPr algn="ctr"/>
            <a:r>
              <a:rPr lang="en-US" sz="3200" b="1" noProof="0" dirty="0"/>
              <a:t>Finance Instructor-Led Training Schedule</a:t>
            </a:r>
            <a:br>
              <a:rPr lang="en-US" sz="3200" b="1" noProof="0" dirty="0"/>
            </a:br>
            <a:r>
              <a:rPr lang="en-US" sz="1200" noProof="0" dirty="0"/>
              <a:t>This schedule lists instructor-led training (ILT) sessions only. Assessments and eLearning courses are not listed —please access and complete them directly in Team Georgia Learning as assigned in your Learning Program(s).</a:t>
            </a:r>
            <a:r>
              <a:rPr lang="en-US" sz="1200" dirty="0"/>
              <a:t> (Page 3 of 6)</a:t>
            </a:r>
            <a:endParaRPr lang="en-US" sz="1200" noProof="0" dirty="0"/>
          </a:p>
        </p:txBody>
      </p:sp>
      <p:grpSp>
        <p:nvGrpSpPr>
          <p:cNvPr id="172" name="Group 171" descr="Questions on Training? Submit the Learning Help Form&#10;Need more information? Visit the Training Support Center">
            <a:extLst>
              <a:ext uri="{FF2B5EF4-FFF2-40B4-BE49-F238E27FC236}">
                <a16:creationId xmlns:a16="http://schemas.microsoft.com/office/drawing/2014/main" id="{F1EA031C-FC66-477D-3C7B-61BE03E174E1}"/>
              </a:ext>
            </a:extLst>
          </p:cNvPr>
          <p:cNvGrpSpPr/>
          <p:nvPr/>
        </p:nvGrpSpPr>
        <p:grpSpPr>
          <a:xfrm>
            <a:off x="100177" y="107235"/>
            <a:ext cx="1721900" cy="906651"/>
            <a:chOff x="9499815" y="144402"/>
            <a:chExt cx="2410148" cy="906651"/>
          </a:xfrm>
        </p:grpSpPr>
        <p:sp>
          <p:nvSpPr>
            <p:cNvPr id="173" name="Rectangle: Rounded Corners 172">
              <a:extLst>
                <a:ext uri="{FF2B5EF4-FFF2-40B4-BE49-F238E27FC236}">
                  <a16:creationId xmlns:a16="http://schemas.microsoft.com/office/drawing/2014/main" id="{92654B58-8432-2407-7ECE-F716C7BF31D2}"/>
                </a:ext>
              </a:extLst>
            </p:cNvPr>
            <p:cNvSpPr/>
            <p:nvPr/>
          </p:nvSpPr>
          <p:spPr>
            <a:xfrm>
              <a:off x="9499815" y="144402"/>
              <a:ext cx="2410148" cy="404195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noProof="0">
                  <a:solidFill>
                    <a:schemeClr val="tx1"/>
                  </a:solidFill>
                </a:rPr>
                <a:t>Questions on Training?</a:t>
              </a:r>
            </a:p>
            <a:p>
              <a:pPr algn="ctr"/>
              <a:r>
                <a:rPr lang="en-US" sz="800" b="0" i="0" noProof="0">
                  <a:solidFill>
                    <a:srgbClr val="000000"/>
                  </a:solidFill>
                  <a:effectLst/>
                  <a:hlinkClick r:id="rId2"/>
                </a:rPr>
                <a:t>Learning Help Form</a:t>
              </a:r>
              <a:r>
                <a:rPr lang="en-US" sz="800" b="0" i="0" noProof="0">
                  <a:solidFill>
                    <a:srgbClr val="000000"/>
                  </a:solidFill>
                  <a:effectLst/>
                </a:rPr>
                <a:t> </a:t>
              </a:r>
              <a:endParaRPr lang="en-US" sz="800" b="1" noProof="0">
                <a:solidFill>
                  <a:schemeClr val="tx1"/>
                </a:solidFill>
              </a:endParaRPr>
            </a:p>
          </p:txBody>
        </p:sp>
        <p:sp>
          <p:nvSpPr>
            <p:cNvPr id="174" name="Rectangle: Rounded Corners 173">
              <a:extLst>
                <a:ext uri="{FF2B5EF4-FFF2-40B4-BE49-F238E27FC236}">
                  <a16:creationId xmlns:a16="http://schemas.microsoft.com/office/drawing/2014/main" id="{B7B1CA82-E645-9F52-1965-27846D3B408E}"/>
                </a:ext>
              </a:extLst>
            </p:cNvPr>
            <p:cNvSpPr/>
            <p:nvPr/>
          </p:nvSpPr>
          <p:spPr>
            <a:xfrm>
              <a:off x="9499815" y="647294"/>
              <a:ext cx="2410148" cy="40375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noProof="0">
                  <a:solidFill>
                    <a:schemeClr val="tx1"/>
                  </a:solidFill>
                </a:rPr>
                <a:t>Need more information?</a:t>
              </a:r>
            </a:p>
            <a:p>
              <a:pPr algn="ctr"/>
              <a:r>
                <a:rPr lang="en-US" sz="800" noProof="0">
                  <a:solidFill>
                    <a:schemeClr val="tx1"/>
                  </a:solidFill>
                </a:rPr>
                <a:t>Visit the </a:t>
              </a:r>
              <a:r>
                <a:rPr lang="en-US" sz="800" noProof="0">
                  <a:solidFill>
                    <a:schemeClr val="tx1"/>
                  </a:solidFill>
                  <a:hlinkClick r:id="rId3"/>
                </a:rPr>
                <a:t>Training Support Center</a:t>
              </a:r>
              <a:endParaRPr lang="en-US" sz="800" noProof="0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oup 55" descr="GA@WORK for Customer Billing &amp; Payment Specialists&#10;Duration: 3 hours&#10;Delivery Method: Virtual ILT&#10;&#10;1 session available from 9 am - 12 pm on the following dates: April 7, April 23, April 30, May 7, May 21, May 26&#10;&#10;1 session available from 1 - 4pm on the following dates: April 30, May 7, May 21, May 26">
            <a:extLst>
              <a:ext uri="{FF2B5EF4-FFF2-40B4-BE49-F238E27FC236}">
                <a16:creationId xmlns:a16="http://schemas.microsoft.com/office/drawing/2014/main" id="{E0B9ADA7-1C41-E6AA-FB07-43BC6934DF0C}"/>
              </a:ext>
            </a:extLst>
          </p:cNvPr>
          <p:cNvGrpSpPr/>
          <p:nvPr/>
        </p:nvGrpSpPr>
        <p:grpSpPr>
          <a:xfrm>
            <a:off x="444495" y="1141495"/>
            <a:ext cx="3583058" cy="5211863"/>
            <a:chOff x="444495" y="1141495"/>
            <a:chExt cx="3583058" cy="521186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1239A24-4EDF-8B42-6025-FFBD729AADB1}"/>
                </a:ext>
              </a:extLst>
            </p:cNvPr>
            <p:cNvSpPr/>
            <p:nvPr/>
          </p:nvSpPr>
          <p:spPr>
            <a:xfrm>
              <a:off x="444495" y="1150409"/>
              <a:ext cx="3583051" cy="5202949"/>
            </a:xfrm>
            <a:prstGeom prst="roundRect">
              <a:avLst>
                <a:gd name="adj" fmla="val 6757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E034A3AE-64DD-AE5E-0DB7-03FB58E8B6D7}"/>
                </a:ext>
              </a:extLst>
            </p:cNvPr>
            <p:cNvSpPr/>
            <p:nvPr/>
          </p:nvSpPr>
          <p:spPr>
            <a:xfrm>
              <a:off x="444503" y="1141495"/>
              <a:ext cx="3583050" cy="822960"/>
            </a:xfrm>
            <a:prstGeom prst="round2Same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GA@WORK </a:t>
              </a:r>
              <a:r>
                <a:rPr lang="en-US" sz="1400" b="1" noProof="0">
                  <a:solidFill>
                    <a:schemeClr val="bg1"/>
                  </a:solidFill>
                  <a:latin typeface="Arial"/>
                  <a:cs typeface="Arial"/>
                </a:rPr>
                <a:t>for Customer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 Billing &amp; Payment Specialists</a:t>
              </a:r>
            </a:p>
          </p:txBody>
        </p: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718B8C4E-4AFA-8744-F9D6-FC11DBBC1B43}"/>
                </a:ext>
              </a:extLst>
            </p:cNvPr>
            <p:cNvGrpSpPr/>
            <p:nvPr/>
          </p:nvGrpSpPr>
          <p:grpSpPr>
            <a:xfrm>
              <a:off x="683926" y="1983361"/>
              <a:ext cx="3135634" cy="182880"/>
              <a:chOff x="747422" y="1960670"/>
              <a:chExt cx="3135634" cy="182880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5B827CFE-19F9-A800-8C84-90659817BEDF}"/>
                  </a:ext>
                </a:extLst>
              </p:cNvPr>
              <p:cNvSpPr/>
              <p:nvPr/>
            </p:nvSpPr>
            <p:spPr>
              <a:xfrm>
                <a:off x="747422" y="1960670"/>
                <a:ext cx="548640" cy="182880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sng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Date</a:t>
                </a: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02187F6C-0AAD-97CF-4318-B3A8CDA796ED}"/>
                  </a:ext>
                </a:extLst>
              </p:cNvPr>
              <p:cNvSpPr/>
              <p:nvPr/>
            </p:nvSpPr>
            <p:spPr>
              <a:xfrm>
                <a:off x="1941617" y="1960670"/>
                <a:ext cx="731521" cy="182880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sng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Time</a:t>
                </a:r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56ED59BC-8756-6EDE-07B0-A9080524E7B3}"/>
                  </a:ext>
                </a:extLst>
              </p:cNvPr>
              <p:cNvSpPr/>
              <p:nvPr/>
            </p:nvSpPr>
            <p:spPr>
              <a:xfrm>
                <a:off x="3113189" y="1960670"/>
                <a:ext cx="769867" cy="182880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sng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# Sessions</a:t>
                </a:r>
              </a:p>
            </p:txBody>
          </p:sp>
        </p:grpSp>
        <p:sp>
          <p:nvSpPr>
            <p:cNvPr id="175" name="Rectangle: Top Corners Rounded 174">
              <a:extLst>
                <a:ext uri="{FF2B5EF4-FFF2-40B4-BE49-F238E27FC236}">
                  <a16:creationId xmlns:a16="http://schemas.microsoft.com/office/drawing/2014/main" id="{66AA50C7-0F59-66F5-49C6-16EE6B4F0AD5}"/>
                </a:ext>
              </a:extLst>
            </p:cNvPr>
            <p:cNvSpPr/>
            <p:nvPr/>
          </p:nvSpPr>
          <p:spPr>
            <a:xfrm>
              <a:off x="573423" y="1678915"/>
              <a:ext cx="3291840" cy="21265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900" noProof="0">
                  <a:solidFill>
                    <a:schemeClr val="tx1"/>
                  </a:solidFill>
                </a:rPr>
                <a:t>Course Duration: </a:t>
              </a:r>
              <a:r>
                <a:rPr lang="en-US" sz="900">
                  <a:solidFill>
                    <a:schemeClr val="tx1"/>
                  </a:solidFill>
                </a:rPr>
                <a:t>3</a:t>
              </a:r>
              <a:r>
                <a:rPr lang="en-US" sz="900" noProof="0">
                  <a:solidFill>
                    <a:schemeClr val="tx1"/>
                  </a:solidFill>
                </a:rPr>
                <a:t> hours; Delivery Method: </a:t>
              </a:r>
              <a:r>
                <a:rPr lang="en-US" sz="900">
                  <a:solidFill>
                    <a:schemeClr val="tx1"/>
                  </a:solidFill>
                </a:rPr>
                <a:t>Virtual</a:t>
              </a:r>
              <a:r>
                <a:rPr lang="en-US" sz="900" noProof="0">
                  <a:solidFill>
                    <a:schemeClr val="tx1"/>
                  </a:solidFill>
                </a:rPr>
                <a:t> ILT</a:t>
              </a:r>
            </a:p>
          </p:txBody>
        </p:sp>
        <p:grpSp>
          <p:nvGrpSpPr>
            <p:cNvPr id="488" name="Group 487">
              <a:extLst>
                <a:ext uri="{FF2B5EF4-FFF2-40B4-BE49-F238E27FC236}">
                  <a16:creationId xmlns:a16="http://schemas.microsoft.com/office/drawing/2014/main" id="{E6E4BF38-4769-5557-468A-2DD9493A4BA9}"/>
                </a:ext>
              </a:extLst>
            </p:cNvPr>
            <p:cNvGrpSpPr/>
            <p:nvPr/>
          </p:nvGrpSpPr>
          <p:grpSpPr>
            <a:xfrm>
              <a:off x="676063" y="3066012"/>
              <a:ext cx="3135636" cy="164592"/>
              <a:chOff x="676063" y="3833408"/>
              <a:chExt cx="3135636" cy="164592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877886D5-35DD-84CD-A9D3-F997D9FEC537}"/>
                  </a:ext>
                </a:extLst>
              </p:cNvPr>
              <p:cNvSpPr/>
              <p:nvPr/>
            </p:nvSpPr>
            <p:spPr>
              <a:xfrm>
                <a:off x="676063" y="3833408"/>
                <a:ext cx="3135636" cy="164592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  <a:ea typeface="+mn-lt"/>
                    <a:cs typeface="+mn-lt"/>
                  </a:rPr>
                  <a:t>April 30</a:t>
                </a:r>
                <a:endParaRPr lang="en-US" sz="1000" noProof="0">
                  <a:ea typeface="+mn-lt"/>
                  <a:cs typeface="+mn-lt"/>
                </a:endParaRPr>
              </a:p>
            </p:txBody>
          </p: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ED3478EB-FC09-A26E-C734-33FC5824E9C0}"/>
                  </a:ext>
                </a:extLst>
              </p:cNvPr>
              <p:cNvGrpSpPr/>
              <p:nvPr/>
            </p:nvGrpSpPr>
            <p:grpSpPr>
              <a:xfrm>
                <a:off x="1646626" y="3862194"/>
                <a:ext cx="1872879" cy="110380"/>
                <a:chOff x="5494186" y="3839916"/>
                <a:chExt cx="1872879" cy="183969"/>
              </a:xfrm>
            </p:grpSpPr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C8FBE320-2D20-F11D-C06C-F88FF750381B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sz="1000">
                      <a:solidFill>
                        <a:srgbClr val="000000"/>
                      </a:solidFill>
                    </a:rPr>
                    <a:t>9 a.m. – 12 p.m.</a:t>
                  </a:r>
                  <a:endParaRPr lang="en-US" sz="1000"/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714C21FD-6ED2-7B77-8944-C5791F115D0E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</p:grp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id="{1CC4AFF1-18C7-EC2B-0C4F-179B4F5B8E9F}"/>
                </a:ext>
              </a:extLst>
            </p:cNvPr>
            <p:cNvGrpSpPr/>
            <p:nvPr/>
          </p:nvGrpSpPr>
          <p:grpSpPr>
            <a:xfrm>
              <a:off x="676063" y="2211458"/>
              <a:ext cx="3135636" cy="164592"/>
              <a:chOff x="676063" y="2372834"/>
              <a:chExt cx="3135636" cy="164592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C524022A-8B7D-737B-AD47-56A5B4774C4D}"/>
                  </a:ext>
                </a:extLst>
              </p:cNvPr>
              <p:cNvSpPr/>
              <p:nvPr/>
            </p:nvSpPr>
            <p:spPr>
              <a:xfrm>
                <a:off x="676063" y="2372834"/>
                <a:ext cx="3135636" cy="164592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  <a:latin typeface="Arial" panose="020B0604020202020204"/>
                  </a:rPr>
                  <a:t>April 7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29C7B66F-FA43-A93B-D704-A00F537C1487}"/>
                  </a:ext>
                </a:extLst>
              </p:cNvPr>
              <p:cNvGrpSpPr/>
              <p:nvPr/>
            </p:nvGrpSpPr>
            <p:grpSpPr>
              <a:xfrm>
                <a:off x="1646626" y="2400669"/>
                <a:ext cx="1872879" cy="110381"/>
                <a:chOff x="5494186" y="3839916"/>
                <a:chExt cx="1872879" cy="183969"/>
              </a:xfrm>
            </p:grpSpPr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982578A6-B51D-8FCA-306E-D2B684CCB4A2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sz="1000" noProof="0">
                      <a:solidFill>
                        <a:srgbClr val="000000"/>
                      </a:solidFill>
                      <a:latin typeface="Arial" panose="020B0604020202020204"/>
                    </a:rPr>
                    <a:t>9 a.m.</a:t>
                  </a:r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– </a:t>
                  </a:r>
                  <a:r>
                    <a:rPr lang="en-US" sz="1000">
                      <a:solidFill>
                        <a:srgbClr val="000000"/>
                      </a:solidFill>
                      <a:latin typeface="Arial" panose="020B0604020202020204"/>
                    </a:rPr>
                    <a:t>12</a:t>
                  </a:r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</a:t>
                  </a:r>
                  <a:r>
                    <a:rPr lang="en-US" sz="1000">
                      <a:solidFill>
                        <a:srgbClr val="000000"/>
                      </a:solidFill>
                      <a:latin typeface="Arial" panose="020B0604020202020204"/>
                    </a:rPr>
                    <a:t>p</a:t>
                  </a:r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.m.</a:t>
                  </a:r>
                  <a:endParaRPr lang="en-US" sz="1000" noProof="0"/>
                </a:p>
              </p:txBody>
            </p:sp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C364B751-7A07-4236-8483-458EA9B83A02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</p:grpSp>
        </p:grpSp>
        <p:grpSp>
          <p:nvGrpSpPr>
            <p:cNvPr id="486" name="Group 485">
              <a:extLst>
                <a:ext uri="{FF2B5EF4-FFF2-40B4-BE49-F238E27FC236}">
                  <a16:creationId xmlns:a16="http://schemas.microsoft.com/office/drawing/2014/main" id="{AC2E9C2C-6CF4-077E-F8B5-DF8DE9614346}"/>
                </a:ext>
              </a:extLst>
            </p:cNvPr>
            <p:cNvGrpSpPr/>
            <p:nvPr/>
          </p:nvGrpSpPr>
          <p:grpSpPr>
            <a:xfrm>
              <a:off x="676063" y="2638735"/>
              <a:ext cx="3135636" cy="164592"/>
              <a:chOff x="676063" y="3346550"/>
              <a:chExt cx="3135636" cy="164592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00933C0A-1AB0-159C-4273-26CE51321BD2}"/>
                  </a:ext>
                </a:extLst>
              </p:cNvPr>
              <p:cNvSpPr/>
              <p:nvPr/>
            </p:nvSpPr>
            <p:spPr>
              <a:xfrm>
                <a:off x="676063" y="3346550"/>
                <a:ext cx="3135636" cy="164592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23</a:t>
                </a:r>
              </a:p>
            </p:txBody>
          </p:sp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6D04527C-0C4E-18A6-7CC3-F748A9046B60}"/>
                  </a:ext>
                </a:extLst>
              </p:cNvPr>
              <p:cNvGrpSpPr/>
              <p:nvPr/>
            </p:nvGrpSpPr>
            <p:grpSpPr>
              <a:xfrm>
                <a:off x="1646626" y="3371613"/>
                <a:ext cx="1872879" cy="110381"/>
                <a:chOff x="5494186" y="3839916"/>
                <a:chExt cx="1872879" cy="183969"/>
              </a:xfrm>
            </p:grpSpPr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0589FF6E-E8B9-D538-8292-2D06C0BE2B3D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sz="1000">
                      <a:solidFill>
                        <a:srgbClr val="000000"/>
                      </a:solidFill>
                    </a:rPr>
                    <a:t>9 a.m. – 12 p.m.</a:t>
                  </a:r>
                  <a:endParaRPr lang="en-US" sz="1000"/>
                </a:p>
              </p:txBody>
            </p:sp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375E13B8-F3FB-8754-9656-A13A90ED989A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  <a:cs typeface="Arial"/>
                    </a:rPr>
                    <a:t>1</a:t>
                  </a:r>
                </a:p>
              </p:txBody>
            </p:sp>
          </p:grpSp>
        </p:grpSp>
        <p:grpSp>
          <p:nvGrpSpPr>
            <p:cNvPr id="489" name="Group 488">
              <a:extLst>
                <a:ext uri="{FF2B5EF4-FFF2-40B4-BE49-F238E27FC236}">
                  <a16:creationId xmlns:a16="http://schemas.microsoft.com/office/drawing/2014/main" id="{06D065E8-5F46-9653-925E-B3B90E3E3FD9}"/>
                </a:ext>
              </a:extLst>
            </p:cNvPr>
            <p:cNvGrpSpPr/>
            <p:nvPr/>
          </p:nvGrpSpPr>
          <p:grpSpPr>
            <a:xfrm>
              <a:off x="676063" y="3493289"/>
              <a:ext cx="3135636" cy="164592"/>
              <a:chOff x="676063" y="4076837"/>
              <a:chExt cx="3135636" cy="16459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4F5B2A5D-CA4D-6805-A580-69B28BEA79D8}"/>
                  </a:ext>
                </a:extLst>
              </p:cNvPr>
              <p:cNvSpPr/>
              <p:nvPr/>
            </p:nvSpPr>
            <p:spPr>
              <a:xfrm>
                <a:off x="676063" y="4076837"/>
                <a:ext cx="3135636" cy="164592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30</a:t>
                </a:r>
              </a:p>
            </p:txBody>
          </p:sp>
          <p:grpSp>
            <p:nvGrpSpPr>
              <p:cNvPr id="320" name="Group 319">
                <a:extLst>
                  <a:ext uri="{FF2B5EF4-FFF2-40B4-BE49-F238E27FC236}">
                    <a16:creationId xmlns:a16="http://schemas.microsoft.com/office/drawing/2014/main" id="{732C6A0F-3D2D-9A1A-5F0A-987C612A78D4}"/>
                  </a:ext>
                </a:extLst>
              </p:cNvPr>
              <p:cNvGrpSpPr/>
              <p:nvPr/>
            </p:nvGrpSpPr>
            <p:grpSpPr>
              <a:xfrm>
                <a:off x="1657282" y="4102240"/>
                <a:ext cx="1872879" cy="110380"/>
                <a:chOff x="5494186" y="3839916"/>
                <a:chExt cx="1872879" cy="183969"/>
              </a:xfrm>
            </p:grpSpPr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73994886-4E35-2858-F91C-114523FB12CC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sz="1000" noProof="0">
                      <a:solidFill>
                        <a:srgbClr val="000000"/>
                      </a:solidFill>
                    </a:rPr>
                    <a:t>1</a:t>
                  </a:r>
                  <a:r>
                    <a:rPr lang="en-US" sz="1000" noProof="0">
                      <a:solidFill>
                        <a:srgbClr val="000000"/>
                      </a:solidFill>
                      <a:ea typeface="+mn-lt"/>
                      <a:cs typeface="+mn-lt"/>
                    </a:rPr>
                    <a:t> – </a:t>
                  </a:r>
                  <a:r>
                    <a:rPr lang="en-US" sz="1000">
                      <a:solidFill>
                        <a:srgbClr val="000000"/>
                      </a:solidFill>
                      <a:ea typeface="+mn-lt"/>
                      <a:cs typeface="+mn-lt"/>
                    </a:rPr>
                    <a:t>4</a:t>
                  </a:r>
                  <a:r>
                    <a:rPr lang="en-US" sz="1000" noProof="0">
                      <a:solidFill>
                        <a:srgbClr val="000000"/>
                      </a:solidFill>
                      <a:ea typeface="+mn-lt"/>
                      <a:cs typeface="+mn-lt"/>
                    </a:rPr>
                    <a:t> p.m.</a:t>
                  </a:r>
                  <a:endParaRPr lang="en-US" sz="1000" noProof="0">
                    <a:ea typeface="+mn-lt"/>
                    <a:cs typeface="+mn-lt"/>
                  </a:endParaRPr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82E9B340-5310-1995-FC74-EDC6E0883BF5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</p:grp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70EEE6C2-217D-A3C8-464C-956DACE3DD6F}"/>
                </a:ext>
              </a:extLst>
            </p:cNvPr>
            <p:cNvGrpSpPr/>
            <p:nvPr/>
          </p:nvGrpSpPr>
          <p:grpSpPr>
            <a:xfrm>
              <a:off x="676063" y="3920566"/>
              <a:ext cx="3135636" cy="164592"/>
              <a:chOff x="676063" y="4807124"/>
              <a:chExt cx="3135636" cy="164592"/>
            </a:xfrm>
          </p:grpSpPr>
          <p:sp>
            <p:nvSpPr>
              <p:cNvPr id="190" name="Rectangle: Rounded Corners 189">
                <a:extLst>
                  <a:ext uri="{FF2B5EF4-FFF2-40B4-BE49-F238E27FC236}">
                    <a16:creationId xmlns:a16="http://schemas.microsoft.com/office/drawing/2014/main" id="{0F60B7A9-4D3F-F0F7-516C-C3EF283CFAF6}"/>
                  </a:ext>
                </a:extLst>
              </p:cNvPr>
              <p:cNvSpPr/>
              <p:nvPr/>
            </p:nvSpPr>
            <p:spPr>
              <a:xfrm>
                <a:off x="676063" y="4807124"/>
                <a:ext cx="3135636" cy="164592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  <a:latin typeface="Arial" panose="020B0604020202020204"/>
                  </a:rPr>
                  <a:t>May 7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329" name="Group 328">
                <a:extLst>
                  <a:ext uri="{FF2B5EF4-FFF2-40B4-BE49-F238E27FC236}">
                    <a16:creationId xmlns:a16="http://schemas.microsoft.com/office/drawing/2014/main" id="{258DB31B-CCC2-6B81-28EC-0E70E0150B5D}"/>
                  </a:ext>
                </a:extLst>
              </p:cNvPr>
              <p:cNvGrpSpPr/>
              <p:nvPr/>
            </p:nvGrpSpPr>
            <p:grpSpPr>
              <a:xfrm>
                <a:off x="1646626" y="4834959"/>
                <a:ext cx="1872879" cy="110381"/>
                <a:chOff x="5494186" y="3839916"/>
                <a:chExt cx="1872879" cy="183969"/>
              </a:xfrm>
            </p:grpSpPr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5A8EDD8E-B44D-D9A5-065E-7E97C829F9B6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sz="1000">
                      <a:solidFill>
                        <a:srgbClr val="000000"/>
                      </a:solidFill>
                    </a:rPr>
                    <a:t>9 a.m. – 12 p.m.</a:t>
                  </a:r>
                  <a:endParaRPr lang="en-US" sz="1000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id="{4242D56D-D8A0-9FA5-931F-2FEAE1C8F854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</p:grpSp>
        </p:grpSp>
        <p:grpSp>
          <p:nvGrpSpPr>
            <p:cNvPr id="493" name="Group 492">
              <a:extLst>
                <a:ext uri="{FF2B5EF4-FFF2-40B4-BE49-F238E27FC236}">
                  <a16:creationId xmlns:a16="http://schemas.microsoft.com/office/drawing/2014/main" id="{B92A744D-786B-D58A-47C3-E6071BCC36DE}"/>
                </a:ext>
              </a:extLst>
            </p:cNvPr>
            <p:cNvGrpSpPr/>
            <p:nvPr/>
          </p:nvGrpSpPr>
          <p:grpSpPr>
            <a:xfrm>
              <a:off x="676063" y="4347843"/>
              <a:ext cx="3135636" cy="164592"/>
              <a:chOff x="676063" y="5050553"/>
              <a:chExt cx="3135636" cy="164592"/>
            </a:xfrm>
          </p:grpSpPr>
          <p:sp>
            <p:nvSpPr>
              <p:cNvPr id="195" name="Rectangle: Rounded Corners 194">
                <a:extLst>
                  <a:ext uri="{FF2B5EF4-FFF2-40B4-BE49-F238E27FC236}">
                    <a16:creationId xmlns:a16="http://schemas.microsoft.com/office/drawing/2014/main" id="{0169915F-A08A-0078-5316-BCE84B6025D3}"/>
                  </a:ext>
                </a:extLst>
              </p:cNvPr>
              <p:cNvSpPr/>
              <p:nvPr/>
            </p:nvSpPr>
            <p:spPr>
              <a:xfrm>
                <a:off x="676063" y="5050553"/>
                <a:ext cx="3135636" cy="164592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  <a:latin typeface="Arial" panose="020B0604020202020204"/>
                  </a:rPr>
                  <a:t>May 7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332" name="Group 331">
                <a:extLst>
                  <a:ext uri="{FF2B5EF4-FFF2-40B4-BE49-F238E27FC236}">
                    <a16:creationId xmlns:a16="http://schemas.microsoft.com/office/drawing/2014/main" id="{5F1ABE99-3EF4-ACD6-B7E1-26E24343AA9E}"/>
                  </a:ext>
                </a:extLst>
              </p:cNvPr>
              <p:cNvGrpSpPr/>
              <p:nvPr/>
            </p:nvGrpSpPr>
            <p:grpSpPr>
              <a:xfrm>
                <a:off x="1646626" y="5078367"/>
                <a:ext cx="1872879" cy="110380"/>
                <a:chOff x="5494186" y="3839916"/>
                <a:chExt cx="1872879" cy="183969"/>
              </a:xfrm>
            </p:grpSpPr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id="{FDA718AE-7F7C-D857-26B1-57C70FC961E4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sz="1000" noProof="0">
                      <a:solidFill>
                        <a:srgbClr val="000000"/>
                      </a:solidFill>
                      <a:ea typeface="+mn-lt"/>
                      <a:cs typeface="+mn-lt"/>
                    </a:rPr>
                    <a:t>1</a:t>
                  </a:r>
                  <a:r>
                    <a:rPr lang="en-US" sz="1000">
                      <a:solidFill>
                        <a:srgbClr val="000000"/>
                      </a:solidFill>
                      <a:ea typeface="+mn-lt"/>
                      <a:cs typeface="+mn-lt"/>
                    </a:rPr>
                    <a:t> </a:t>
                  </a:r>
                  <a:r>
                    <a:rPr lang="en-US" sz="1000" noProof="0">
                      <a:solidFill>
                        <a:srgbClr val="000000"/>
                      </a:solidFill>
                      <a:ea typeface="+mn-lt"/>
                      <a:cs typeface="+mn-lt"/>
                    </a:rPr>
                    <a:t>– </a:t>
                  </a:r>
                  <a:r>
                    <a:rPr lang="en-US" sz="1000">
                      <a:solidFill>
                        <a:srgbClr val="000000"/>
                      </a:solidFill>
                      <a:ea typeface="+mn-lt"/>
                      <a:cs typeface="+mn-lt"/>
                    </a:rPr>
                    <a:t>4</a:t>
                  </a:r>
                  <a:r>
                    <a:rPr lang="en-US" sz="1000" noProof="0">
                      <a:solidFill>
                        <a:srgbClr val="000000"/>
                      </a:solidFill>
                      <a:ea typeface="+mn-lt"/>
                      <a:cs typeface="+mn-lt"/>
                    </a:rPr>
                    <a:t> p.m.</a:t>
                  </a:r>
                  <a:endParaRPr lang="en-US" sz="1000">
                    <a:ea typeface="+mn-lt"/>
                    <a:cs typeface="+mn-lt"/>
                  </a:endParaRPr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72A8456D-6A96-36EA-0FC7-FEB06F8C2067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  <a:cs typeface="Arial"/>
                    </a:rPr>
                    <a:t>1</a:t>
                  </a:r>
                </a:p>
              </p:txBody>
            </p:sp>
          </p:grpSp>
        </p:grpSp>
        <p:grpSp>
          <p:nvGrpSpPr>
            <p:cNvPr id="495" name="Group 494">
              <a:extLst>
                <a:ext uri="{FF2B5EF4-FFF2-40B4-BE49-F238E27FC236}">
                  <a16:creationId xmlns:a16="http://schemas.microsoft.com/office/drawing/2014/main" id="{37D3724A-A56C-6476-8E6B-62903F4B1B09}"/>
                </a:ext>
              </a:extLst>
            </p:cNvPr>
            <p:cNvGrpSpPr/>
            <p:nvPr/>
          </p:nvGrpSpPr>
          <p:grpSpPr>
            <a:xfrm>
              <a:off x="676063" y="4775120"/>
              <a:ext cx="3135636" cy="164592"/>
              <a:chOff x="676063" y="5537411"/>
              <a:chExt cx="3135636" cy="164592"/>
            </a:xfrm>
          </p:grpSpPr>
          <p:sp>
            <p:nvSpPr>
              <p:cNvPr id="205" name="Rectangle: Rounded Corners 204">
                <a:extLst>
                  <a:ext uri="{FF2B5EF4-FFF2-40B4-BE49-F238E27FC236}">
                    <a16:creationId xmlns:a16="http://schemas.microsoft.com/office/drawing/2014/main" id="{17FA0F08-BC7D-612A-FEA6-42F8F15FAB1B}"/>
                  </a:ext>
                </a:extLst>
              </p:cNvPr>
              <p:cNvSpPr/>
              <p:nvPr/>
            </p:nvSpPr>
            <p:spPr>
              <a:xfrm>
                <a:off x="676063" y="5537411"/>
                <a:ext cx="3135636" cy="164592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  <a:latin typeface="Arial" panose="020B0604020202020204"/>
                  </a:rPr>
                  <a:t>May 21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338" name="Group 337">
                <a:extLst>
                  <a:ext uri="{FF2B5EF4-FFF2-40B4-BE49-F238E27FC236}">
                    <a16:creationId xmlns:a16="http://schemas.microsoft.com/office/drawing/2014/main" id="{5198AD83-F04F-EE96-3791-18471607E72F}"/>
                  </a:ext>
                </a:extLst>
              </p:cNvPr>
              <p:cNvGrpSpPr/>
              <p:nvPr/>
            </p:nvGrpSpPr>
            <p:grpSpPr>
              <a:xfrm>
                <a:off x="1646626" y="5565246"/>
                <a:ext cx="1872879" cy="110381"/>
                <a:chOff x="5494186" y="3839916"/>
                <a:chExt cx="1872879" cy="183969"/>
              </a:xfrm>
            </p:grpSpPr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DB810AF1-7CA8-6446-B6EA-7D705DC1BA07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 dirty="0">
                      <a:solidFill>
                        <a:srgbClr val="000000"/>
                      </a:solidFill>
                    </a:rPr>
                    <a:t>9 – 12:00 a.m.</a:t>
                  </a:r>
                  <a:endParaRPr lang="en-US" sz="1000" noProof="0" dirty="0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C5CC3695-2905-8049-1352-B5A04CCC4F8B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</p:grpSp>
        </p:grpSp>
        <p:grpSp>
          <p:nvGrpSpPr>
            <p:cNvPr id="496" name="Group 495">
              <a:extLst>
                <a:ext uri="{FF2B5EF4-FFF2-40B4-BE49-F238E27FC236}">
                  <a16:creationId xmlns:a16="http://schemas.microsoft.com/office/drawing/2014/main" id="{BAB321B6-314D-B40B-430D-AB5D46C92AE0}"/>
                </a:ext>
              </a:extLst>
            </p:cNvPr>
            <p:cNvGrpSpPr/>
            <p:nvPr/>
          </p:nvGrpSpPr>
          <p:grpSpPr>
            <a:xfrm>
              <a:off x="676063" y="5202397"/>
              <a:ext cx="3135636" cy="164592"/>
              <a:chOff x="676063" y="5780840"/>
              <a:chExt cx="3135636" cy="164592"/>
            </a:xfrm>
          </p:grpSpPr>
          <p:sp>
            <p:nvSpPr>
              <p:cNvPr id="210" name="Rectangle: Rounded Corners 209">
                <a:extLst>
                  <a:ext uri="{FF2B5EF4-FFF2-40B4-BE49-F238E27FC236}">
                    <a16:creationId xmlns:a16="http://schemas.microsoft.com/office/drawing/2014/main" id="{32D57499-2E8C-DB97-D1A9-75CBF8922861}"/>
                  </a:ext>
                </a:extLst>
              </p:cNvPr>
              <p:cNvSpPr/>
              <p:nvPr/>
            </p:nvSpPr>
            <p:spPr>
              <a:xfrm>
                <a:off x="676063" y="5780840"/>
                <a:ext cx="3135636" cy="164592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  <a:latin typeface="Arial" panose="020B0604020202020204"/>
                  </a:rPr>
                  <a:t>May 21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341" name="Group 340">
                <a:extLst>
                  <a:ext uri="{FF2B5EF4-FFF2-40B4-BE49-F238E27FC236}">
                    <a16:creationId xmlns:a16="http://schemas.microsoft.com/office/drawing/2014/main" id="{0E4EF984-C82C-C482-E53D-22115849BC12}"/>
                  </a:ext>
                </a:extLst>
              </p:cNvPr>
              <p:cNvGrpSpPr/>
              <p:nvPr/>
            </p:nvGrpSpPr>
            <p:grpSpPr>
              <a:xfrm>
                <a:off x="1646626" y="5808675"/>
                <a:ext cx="1872879" cy="110381"/>
                <a:chOff x="5494186" y="3839916"/>
                <a:chExt cx="1872879" cy="183969"/>
              </a:xfrm>
            </p:grpSpPr>
            <p:sp>
              <p:nvSpPr>
                <p:cNvPr id="342" name="Rectangle 341">
                  <a:extLst>
                    <a:ext uri="{FF2B5EF4-FFF2-40B4-BE49-F238E27FC236}">
                      <a16:creationId xmlns:a16="http://schemas.microsoft.com/office/drawing/2014/main" id="{15A51A92-7B08-614B-6B69-AD4178B7A323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sz="1000" noProof="0">
                      <a:solidFill>
                        <a:srgbClr val="000000"/>
                      </a:solidFill>
                      <a:ea typeface="+mn-lt"/>
                      <a:cs typeface="+mn-lt"/>
                    </a:rPr>
                    <a:t>1</a:t>
                  </a:r>
                  <a:r>
                    <a:rPr lang="en-US" sz="1000">
                      <a:solidFill>
                        <a:srgbClr val="000000"/>
                      </a:solidFill>
                      <a:ea typeface="+mn-lt"/>
                      <a:cs typeface="+mn-lt"/>
                    </a:rPr>
                    <a:t> </a:t>
                  </a:r>
                  <a:r>
                    <a:rPr lang="en-US" sz="1000" noProof="0">
                      <a:solidFill>
                        <a:srgbClr val="000000"/>
                      </a:solidFill>
                      <a:ea typeface="+mn-lt"/>
                      <a:cs typeface="+mn-lt"/>
                    </a:rPr>
                    <a:t>– </a:t>
                  </a:r>
                  <a:r>
                    <a:rPr lang="en-US" sz="1000">
                      <a:solidFill>
                        <a:srgbClr val="000000"/>
                      </a:solidFill>
                      <a:ea typeface="+mn-lt"/>
                      <a:cs typeface="+mn-lt"/>
                    </a:rPr>
                    <a:t>4:00</a:t>
                  </a:r>
                  <a:r>
                    <a:rPr lang="en-US" sz="1000" noProof="0">
                      <a:solidFill>
                        <a:srgbClr val="000000"/>
                      </a:solidFill>
                      <a:ea typeface="+mn-lt"/>
                      <a:cs typeface="+mn-lt"/>
                    </a:rPr>
                    <a:t> p.m.</a:t>
                  </a:r>
                  <a:endParaRPr lang="en-US" sz="1000">
                    <a:ea typeface="+mn-lt"/>
                    <a:cs typeface="+mn-lt"/>
                  </a:endParaRPr>
                </a:p>
              </p:txBody>
            </p:sp>
            <p:sp>
              <p:nvSpPr>
                <p:cNvPr id="343" name="Rectangle 342">
                  <a:extLst>
                    <a:ext uri="{FF2B5EF4-FFF2-40B4-BE49-F238E27FC236}">
                      <a16:creationId xmlns:a16="http://schemas.microsoft.com/office/drawing/2014/main" id="{B70A16CE-7CC6-D153-6738-E588838F41A7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  <a:cs typeface="Arial"/>
                    </a:rPr>
                    <a:t>1</a:t>
                  </a:r>
                </a:p>
              </p:txBody>
            </p:sp>
          </p:grpSp>
        </p:grpSp>
        <p:grpSp>
          <p:nvGrpSpPr>
            <p:cNvPr id="497" name="Group 496">
              <a:extLst>
                <a:ext uri="{FF2B5EF4-FFF2-40B4-BE49-F238E27FC236}">
                  <a16:creationId xmlns:a16="http://schemas.microsoft.com/office/drawing/2014/main" id="{7359DCC8-9447-2DDE-3B02-96C582BDE7E0}"/>
                </a:ext>
              </a:extLst>
            </p:cNvPr>
            <p:cNvGrpSpPr/>
            <p:nvPr/>
          </p:nvGrpSpPr>
          <p:grpSpPr>
            <a:xfrm>
              <a:off x="676063" y="5629674"/>
              <a:ext cx="3135636" cy="164592"/>
              <a:chOff x="676063" y="6024269"/>
              <a:chExt cx="3135636" cy="164592"/>
            </a:xfrm>
          </p:grpSpPr>
          <p:sp>
            <p:nvSpPr>
              <p:cNvPr id="215" name="Rectangle: Rounded Corners 214">
                <a:extLst>
                  <a:ext uri="{FF2B5EF4-FFF2-40B4-BE49-F238E27FC236}">
                    <a16:creationId xmlns:a16="http://schemas.microsoft.com/office/drawing/2014/main" id="{491D0130-6791-3404-1F1E-08976495155E}"/>
                  </a:ext>
                </a:extLst>
              </p:cNvPr>
              <p:cNvSpPr/>
              <p:nvPr/>
            </p:nvSpPr>
            <p:spPr>
              <a:xfrm>
                <a:off x="676063" y="6024269"/>
                <a:ext cx="3135636" cy="164592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  <a:latin typeface="Arial" panose="020B0604020202020204"/>
                  </a:rPr>
                  <a:t>May 26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344" name="Group 343">
                <a:extLst>
                  <a:ext uri="{FF2B5EF4-FFF2-40B4-BE49-F238E27FC236}">
                    <a16:creationId xmlns:a16="http://schemas.microsoft.com/office/drawing/2014/main" id="{6FEE2CFC-5165-9F5A-6C02-0D3AF89040DD}"/>
                  </a:ext>
                </a:extLst>
              </p:cNvPr>
              <p:cNvGrpSpPr/>
              <p:nvPr/>
            </p:nvGrpSpPr>
            <p:grpSpPr>
              <a:xfrm>
                <a:off x="1646626" y="6052104"/>
                <a:ext cx="1872879" cy="110381"/>
                <a:chOff x="5494186" y="3839916"/>
                <a:chExt cx="1872879" cy="183969"/>
              </a:xfrm>
            </p:grpSpPr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id="{B8C6D52A-8EC4-586E-91D8-4F570411FC7B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sz="1000">
                      <a:solidFill>
                        <a:srgbClr val="000000"/>
                      </a:solidFill>
                    </a:rPr>
                    <a:t>9 a.m. – 12 p.m.</a:t>
                  </a:r>
                  <a:endParaRPr lang="en-US" sz="1000"/>
                </a:p>
              </p:txBody>
            </p:sp>
            <p:sp>
              <p:nvSpPr>
                <p:cNvPr id="346" name="Rectangle 345">
                  <a:extLst>
                    <a:ext uri="{FF2B5EF4-FFF2-40B4-BE49-F238E27FC236}">
                      <a16:creationId xmlns:a16="http://schemas.microsoft.com/office/drawing/2014/main" id="{E3A83A3A-255E-AF9F-BB04-0948D15BE71F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</p:grpSp>
        </p:grpSp>
        <p:grpSp>
          <p:nvGrpSpPr>
            <p:cNvPr id="498" name="Group 497">
              <a:extLst>
                <a:ext uri="{FF2B5EF4-FFF2-40B4-BE49-F238E27FC236}">
                  <a16:creationId xmlns:a16="http://schemas.microsoft.com/office/drawing/2014/main" id="{2ECF71FD-05A6-F761-1F4A-36B0387D98B2}"/>
                </a:ext>
              </a:extLst>
            </p:cNvPr>
            <p:cNvGrpSpPr/>
            <p:nvPr/>
          </p:nvGrpSpPr>
          <p:grpSpPr>
            <a:xfrm>
              <a:off x="676063" y="6056950"/>
              <a:ext cx="3135636" cy="164592"/>
              <a:chOff x="676063" y="6267698"/>
              <a:chExt cx="3135636" cy="164592"/>
            </a:xfrm>
          </p:grpSpPr>
          <p:sp>
            <p:nvSpPr>
              <p:cNvPr id="220" name="Rectangle: Rounded Corners 219">
                <a:extLst>
                  <a:ext uri="{FF2B5EF4-FFF2-40B4-BE49-F238E27FC236}">
                    <a16:creationId xmlns:a16="http://schemas.microsoft.com/office/drawing/2014/main" id="{CE0CFEED-1E43-894A-29F7-C3A8EBB6E542}"/>
                  </a:ext>
                </a:extLst>
              </p:cNvPr>
              <p:cNvSpPr/>
              <p:nvPr/>
            </p:nvSpPr>
            <p:spPr>
              <a:xfrm>
                <a:off x="676063" y="6267698"/>
                <a:ext cx="3135636" cy="164592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  <a:latin typeface="Arial" panose="020B0604020202020204"/>
                  </a:rPr>
                  <a:t>May 26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347" name="Group 346">
                <a:extLst>
                  <a:ext uri="{FF2B5EF4-FFF2-40B4-BE49-F238E27FC236}">
                    <a16:creationId xmlns:a16="http://schemas.microsoft.com/office/drawing/2014/main" id="{BF1FC813-C13B-6F68-B4C1-8DB35FCAF3E1}"/>
                  </a:ext>
                </a:extLst>
              </p:cNvPr>
              <p:cNvGrpSpPr/>
              <p:nvPr/>
            </p:nvGrpSpPr>
            <p:grpSpPr>
              <a:xfrm>
                <a:off x="1646626" y="6295512"/>
                <a:ext cx="1872879" cy="110380"/>
                <a:chOff x="5494186" y="3839916"/>
                <a:chExt cx="1872879" cy="183969"/>
              </a:xfrm>
            </p:grpSpPr>
            <p:sp>
              <p:nvSpPr>
                <p:cNvPr id="348" name="Rectangle 347">
                  <a:extLst>
                    <a:ext uri="{FF2B5EF4-FFF2-40B4-BE49-F238E27FC236}">
                      <a16:creationId xmlns:a16="http://schemas.microsoft.com/office/drawing/2014/main" id="{C08BE7C8-23D1-8D7A-2CF4-ECC0F58BF3BA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sz="1000" noProof="0">
                      <a:solidFill>
                        <a:srgbClr val="000000"/>
                      </a:solidFill>
                      <a:ea typeface="+mn-lt"/>
                      <a:cs typeface="+mn-lt"/>
                    </a:rPr>
                    <a:t>1</a:t>
                  </a:r>
                  <a:r>
                    <a:rPr lang="en-US" sz="1000">
                      <a:solidFill>
                        <a:srgbClr val="000000"/>
                      </a:solidFill>
                      <a:ea typeface="+mn-lt"/>
                      <a:cs typeface="+mn-lt"/>
                    </a:rPr>
                    <a:t> </a:t>
                  </a:r>
                  <a:r>
                    <a:rPr lang="en-US" sz="1000" noProof="0">
                      <a:solidFill>
                        <a:srgbClr val="000000"/>
                      </a:solidFill>
                      <a:ea typeface="+mn-lt"/>
                      <a:cs typeface="+mn-lt"/>
                    </a:rPr>
                    <a:t>– </a:t>
                  </a:r>
                  <a:r>
                    <a:rPr lang="en-US" sz="1000">
                      <a:solidFill>
                        <a:srgbClr val="000000"/>
                      </a:solidFill>
                      <a:ea typeface="+mn-lt"/>
                      <a:cs typeface="+mn-lt"/>
                    </a:rPr>
                    <a:t>4</a:t>
                  </a:r>
                  <a:r>
                    <a:rPr lang="en-US" sz="1000" noProof="0">
                      <a:solidFill>
                        <a:srgbClr val="000000"/>
                      </a:solidFill>
                      <a:ea typeface="+mn-lt"/>
                      <a:cs typeface="+mn-lt"/>
                    </a:rPr>
                    <a:t> p.m.</a:t>
                  </a:r>
                  <a:endParaRPr lang="en-US" sz="1000">
                    <a:ea typeface="+mn-lt"/>
                    <a:cs typeface="+mn-lt"/>
                  </a:endParaRPr>
                </a:p>
              </p:txBody>
            </p:sp>
            <p:sp>
              <p:nvSpPr>
                <p:cNvPr id="349" name="Rectangle 348">
                  <a:extLst>
                    <a:ext uri="{FF2B5EF4-FFF2-40B4-BE49-F238E27FC236}">
                      <a16:creationId xmlns:a16="http://schemas.microsoft.com/office/drawing/2014/main" id="{0385D199-6E7D-1FD1-4E1A-3DA0F85A45A8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  <a:cs typeface="Arial"/>
                    </a:rPr>
                    <a:t>1</a:t>
                  </a:r>
                </a:p>
              </p:txBody>
            </p:sp>
          </p:grpSp>
        </p:grpSp>
      </p:grpSp>
      <p:grpSp>
        <p:nvGrpSpPr>
          <p:cNvPr id="57" name="Group 56" descr="GA@WORK Financial Accounting 2&#10;Duration: 3 hours&#10;Delivery Method: Virtual ILT&#10;&#10;1 session available from 9 am - 12 pm on the following dates: April 7, April 21, April 23, April 27, April 28, April 29, May 18&#10;&#10;1 session available from 1 - 4pm on the following dates: April 6, April 7, April 16, April 21, April 23, April 27, April 28, April 29">
            <a:extLst>
              <a:ext uri="{FF2B5EF4-FFF2-40B4-BE49-F238E27FC236}">
                <a16:creationId xmlns:a16="http://schemas.microsoft.com/office/drawing/2014/main" id="{4FFFBAC5-7A20-CDDF-9E0C-FA3DA810440E}"/>
              </a:ext>
            </a:extLst>
          </p:cNvPr>
          <p:cNvGrpSpPr/>
          <p:nvPr/>
        </p:nvGrpSpPr>
        <p:grpSpPr>
          <a:xfrm>
            <a:off x="4304477" y="1145913"/>
            <a:ext cx="3583052" cy="5203026"/>
            <a:chOff x="4304477" y="1145913"/>
            <a:chExt cx="3583052" cy="520302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0AC775C-A1B9-9E5C-3DC2-A1A42AF49663}"/>
                </a:ext>
              </a:extLst>
            </p:cNvPr>
            <p:cNvSpPr/>
            <p:nvPr/>
          </p:nvSpPr>
          <p:spPr>
            <a:xfrm>
              <a:off x="4304477" y="1145990"/>
              <a:ext cx="3583051" cy="5202949"/>
            </a:xfrm>
            <a:prstGeom prst="roundRect">
              <a:avLst>
                <a:gd name="adj" fmla="val 8100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05676E89-B58F-18AB-53E0-328743958F84}"/>
                </a:ext>
              </a:extLst>
            </p:cNvPr>
            <p:cNvSpPr/>
            <p:nvPr/>
          </p:nvSpPr>
          <p:spPr>
            <a:xfrm>
              <a:off x="4304479" y="1145913"/>
              <a:ext cx="3583050" cy="822960"/>
            </a:xfrm>
            <a:prstGeom prst="round2SameRect">
              <a:avLst/>
            </a:prstGeom>
            <a:solidFill>
              <a:srgbClr val="668551"/>
            </a:solidFill>
            <a:ln w="12700">
              <a:solidFill>
                <a:srgbClr val="66855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GA@WORK 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Financial Accounting 1</a:t>
              </a:r>
            </a:p>
          </p:txBody>
        </p: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9C5A03E5-7ADB-4AB6-E213-3C29F875C21A}"/>
                </a:ext>
              </a:extLst>
            </p:cNvPr>
            <p:cNvGrpSpPr/>
            <p:nvPr/>
          </p:nvGrpSpPr>
          <p:grpSpPr>
            <a:xfrm>
              <a:off x="4538957" y="1987779"/>
              <a:ext cx="3135635" cy="182880"/>
              <a:chOff x="4538953" y="1960670"/>
              <a:chExt cx="3135635" cy="182880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4DC4148A-6F9D-0FAD-677C-64DD01EF57C8}"/>
                  </a:ext>
                </a:extLst>
              </p:cNvPr>
              <p:cNvSpPr/>
              <p:nvPr/>
            </p:nvSpPr>
            <p:spPr>
              <a:xfrm>
                <a:off x="4538953" y="1960670"/>
                <a:ext cx="548640" cy="182880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sng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Date</a:t>
                </a: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17D948B6-0B52-312F-87C0-4EC0B044BD86}"/>
                  </a:ext>
                </a:extLst>
              </p:cNvPr>
              <p:cNvSpPr/>
              <p:nvPr/>
            </p:nvSpPr>
            <p:spPr>
              <a:xfrm>
                <a:off x="5725287" y="1960670"/>
                <a:ext cx="731521" cy="182880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sng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Time</a:t>
                </a:r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67421C13-59C4-D1A9-DDCC-744988869E5E}"/>
                  </a:ext>
                </a:extLst>
              </p:cNvPr>
              <p:cNvSpPr/>
              <p:nvPr/>
            </p:nvSpPr>
            <p:spPr>
              <a:xfrm>
                <a:off x="6909673" y="1960670"/>
                <a:ext cx="764915" cy="182880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sng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# Sessions</a:t>
                </a:r>
              </a:p>
            </p:txBody>
          </p:sp>
        </p:grpSp>
        <p:sp>
          <p:nvSpPr>
            <p:cNvPr id="176" name="Rectangle: Top Corners Rounded 175">
              <a:extLst>
                <a:ext uri="{FF2B5EF4-FFF2-40B4-BE49-F238E27FC236}">
                  <a16:creationId xmlns:a16="http://schemas.microsoft.com/office/drawing/2014/main" id="{E144AD83-A866-4011-4322-EAEF22B17277}"/>
                </a:ext>
              </a:extLst>
            </p:cNvPr>
            <p:cNvSpPr/>
            <p:nvPr/>
          </p:nvSpPr>
          <p:spPr>
            <a:xfrm>
              <a:off x="4434056" y="1683333"/>
              <a:ext cx="3291840" cy="21265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noProof="0">
                  <a:solidFill>
                    <a:schemeClr val="tx1"/>
                  </a:solidFill>
                </a:rPr>
                <a:t>Course Duration: 3 hours; Delivery Method: Virtual ILT</a:t>
              </a:r>
            </a:p>
          </p:txBody>
        </p:sp>
        <p:grpSp>
          <p:nvGrpSpPr>
            <p:cNvPr id="471" name="Group 470">
              <a:extLst>
                <a:ext uri="{FF2B5EF4-FFF2-40B4-BE49-F238E27FC236}">
                  <a16:creationId xmlns:a16="http://schemas.microsoft.com/office/drawing/2014/main" id="{B15A014D-48DA-07CE-4C6D-714BE6BA7F81}"/>
                </a:ext>
              </a:extLst>
            </p:cNvPr>
            <p:cNvGrpSpPr/>
            <p:nvPr/>
          </p:nvGrpSpPr>
          <p:grpSpPr>
            <a:xfrm>
              <a:off x="4508830" y="2483797"/>
              <a:ext cx="3135636" cy="170129"/>
              <a:chOff x="4508830" y="2980008"/>
              <a:chExt cx="3135636" cy="170129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18784BAE-36AC-DE93-7B5C-945FDAC54F03}"/>
                  </a:ext>
                </a:extLst>
              </p:cNvPr>
              <p:cNvSpPr/>
              <p:nvPr/>
            </p:nvSpPr>
            <p:spPr>
              <a:xfrm>
                <a:off x="4508830" y="2980008"/>
                <a:ext cx="3135636" cy="162756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7</a:t>
                </a:r>
              </a:p>
            </p:txBody>
          </p:sp>
          <p:grpSp>
            <p:nvGrpSpPr>
              <p:cNvPr id="350" name="Group 349">
                <a:extLst>
                  <a:ext uri="{FF2B5EF4-FFF2-40B4-BE49-F238E27FC236}">
                    <a16:creationId xmlns:a16="http://schemas.microsoft.com/office/drawing/2014/main" id="{08C74E4D-0769-6880-8A2B-A0F123E6872D}"/>
                  </a:ext>
                </a:extLst>
              </p:cNvPr>
              <p:cNvGrpSpPr/>
              <p:nvPr/>
            </p:nvGrpSpPr>
            <p:grpSpPr>
              <a:xfrm>
                <a:off x="5494395" y="2981843"/>
                <a:ext cx="1895936" cy="168294"/>
                <a:chOff x="5468209" y="4171816"/>
                <a:chExt cx="1895936" cy="189103"/>
              </a:xfrm>
            </p:grpSpPr>
            <p:sp>
              <p:nvSpPr>
                <p:cNvPr id="351" name="Rectangle 350">
                  <a:extLst>
                    <a:ext uri="{FF2B5EF4-FFF2-40B4-BE49-F238E27FC236}">
                      <a16:creationId xmlns:a16="http://schemas.microsoft.com/office/drawing/2014/main" id="{6635DEFF-C089-E647-9957-39365C10AB5D}"/>
                    </a:ext>
                  </a:extLst>
                </p:cNvPr>
                <p:cNvSpPr/>
                <p:nvPr/>
              </p:nvSpPr>
              <p:spPr>
                <a:xfrm>
                  <a:off x="5468209" y="4171816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rgbClr val="000000"/>
                      </a:solidFill>
                    </a:rPr>
                    <a:t>9 a.m. – 12 p.m.</a:t>
                  </a:r>
                  <a:endParaRPr lang="en-US" sz="1000" noProof="0"/>
                </a:p>
              </p:txBody>
            </p:sp>
            <p:sp>
              <p:nvSpPr>
                <p:cNvPr id="352" name="Rectangle 351">
                  <a:extLst>
                    <a:ext uri="{FF2B5EF4-FFF2-40B4-BE49-F238E27FC236}">
                      <a16:creationId xmlns:a16="http://schemas.microsoft.com/office/drawing/2014/main" id="{6A1F18AA-3BEF-C046-3DB3-D33054B51D42}"/>
                    </a:ext>
                  </a:extLst>
                </p:cNvPr>
                <p:cNvSpPr/>
                <p:nvPr/>
              </p:nvSpPr>
              <p:spPr>
                <a:xfrm>
                  <a:off x="7154303" y="4178039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</p:grpSp>
        </p:grpSp>
        <p:grpSp>
          <p:nvGrpSpPr>
            <p:cNvPr id="472" name="Group 471">
              <a:extLst>
                <a:ext uri="{FF2B5EF4-FFF2-40B4-BE49-F238E27FC236}">
                  <a16:creationId xmlns:a16="http://schemas.microsoft.com/office/drawing/2014/main" id="{0AEC5C0D-00A4-FE52-29D0-901C10313903}"/>
                </a:ext>
              </a:extLst>
            </p:cNvPr>
            <p:cNvGrpSpPr/>
            <p:nvPr/>
          </p:nvGrpSpPr>
          <p:grpSpPr>
            <a:xfrm>
              <a:off x="4508830" y="2763616"/>
              <a:ext cx="3135636" cy="164592"/>
              <a:chOff x="4534807" y="2961487"/>
              <a:chExt cx="3135636" cy="16459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6190352D-4608-AB61-8E53-EE664ADC867E}"/>
                  </a:ext>
                </a:extLst>
              </p:cNvPr>
              <p:cNvSpPr/>
              <p:nvPr/>
            </p:nvSpPr>
            <p:spPr>
              <a:xfrm>
                <a:off x="4534807" y="2961487"/>
                <a:ext cx="3135636" cy="162592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  <a:latin typeface="Arial" panose="020B0604020202020204"/>
                  </a:rPr>
                  <a:t>April 7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BADD350F-B44C-1A70-CF48-32099AC57F1E}"/>
                  </a:ext>
                </a:extLst>
              </p:cNvPr>
              <p:cNvGrpSpPr/>
              <p:nvPr/>
            </p:nvGrpSpPr>
            <p:grpSpPr>
              <a:xfrm>
                <a:off x="5520372" y="2962519"/>
                <a:ext cx="1886327" cy="163560"/>
                <a:chOff x="5494186" y="3839916"/>
                <a:chExt cx="1886327" cy="183969"/>
              </a:xfrm>
            </p:grpSpPr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id="{35C63758-2EB0-F57D-C4D5-8F504CDF85A6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rgbClr val="000000"/>
                      </a:solidFill>
                    </a:rPr>
                    <a:t>1 – 4 p.m.</a:t>
                  </a:r>
                  <a:endParaRPr lang="en-US" sz="1000" noProof="0"/>
                </a:p>
              </p:txBody>
            </p:sp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id="{6EFD18F4-D4BE-90A6-4061-2F0145B82AC8}"/>
                    </a:ext>
                  </a:extLst>
                </p:cNvPr>
                <p:cNvSpPr/>
                <p:nvPr/>
              </p:nvSpPr>
              <p:spPr>
                <a:xfrm>
                  <a:off x="7170671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</p:grpSp>
        </p:grpSp>
        <p:grpSp>
          <p:nvGrpSpPr>
            <p:cNvPr id="477" name="Group 476">
              <a:extLst>
                <a:ext uri="{FF2B5EF4-FFF2-40B4-BE49-F238E27FC236}">
                  <a16:creationId xmlns:a16="http://schemas.microsoft.com/office/drawing/2014/main" id="{9E523117-C562-62A7-5ADC-ED7958A220F3}"/>
                </a:ext>
              </a:extLst>
            </p:cNvPr>
            <p:cNvGrpSpPr/>
            <p:nvPr/>
          </p:nvGrpSpPr>
          <p:grpSpPr>
            <a:xfrm>
              <a:off x="4508830" y="3586462"/>
              <a:ext cx="3135636" cy="164592"/>
              <a:chOff x="4534807" y="4340927"/>
              <a:chExt cx="3135636" cy="164592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0D3D1EAC-2BCE-EC3A-0AF3-761554E7280F}"/>
                  </a:ext>
                </a:extLst>
              </p:cNvPr>
              <p:cNvSpPr/>
              <p:nvPr/>
            </p:nvSpPr>
            <p:spPr>
              <a:xfrm>
                <a:off x="4534807" y="4340927"/>
                <a:ext cx="3135636" cy="161775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21</a:t>
                </a:r>
              </a:p>
            </p:txBody>
          </p:sp>
          <p:grpSp>
            <p:nvGrpSpPr>
              <p:cNvPr id="362" name="Group 361">
                <a:extLst>
                  <a:ext uri="{FF2B5EF4-FFF2-40B4-BE49-F238E27FC236}">
                    <a16:creationId xmlns:a16="http://schemas.microsoft.com/office/drawing/2014/main" id="{F785BA98-2FD9-BFDB-5E3F-EB5742368E9C}"/>
                  </a:ext>
                </a:extLst>
              </p:cNvPr>
              <p:cNvGrpSpPr/>
              <p:nvPr/>
            </p:nvGrpSpPr>
            <p:grpSpPr>
              <a:xfrm>
                <a:off x="5520372" y="4342781"/>
                <a:ext cx="1879603" cy="162738"/>
                <a:chOff x="5494186" y="3839916"/>
                <a:chExt cx="1879603" cy="183969"/>
              </a:xfrm>
            </p:grpSpPr>
            <p:sp>
              <p:nvSpPr>
                <p:cNvPr id="363" name="Rectangle 362">
                  <a:extLst>
                    <a:ext uri="{FF2B5EF4-FFF2-40B4-BE49-F238E27FC236}">
                      <a16:creationId xmlns:a16="http://schemas.microsoft.com/office/drawing/2014/main" id="{0BC1B3B0-C719-8495-BEE5-3045A9040974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rgbClr val="000000"/>
                      </a:solidFill>
                    </a:rPr>
                    <a:t>1 – 4 p.m.</a:t>
                  </a:r>
                  <a:endParaRPr lang="en-US" sz="1000" noProof="0"/>
                </a:p>
              </p:txBody>
            </p:sp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id="{57B61811-B031-6F59-B6CB-E9372B9665F1}"/>
                    </a:ext>
                  </a:extLst>
                </p:cNvPr>
                <p:cNvSpPr/>
                <p:nvPr/>
              </p:nvSpPr>
              <p:spPr>
                <a:xfrm>
                  <a:off x="7163947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</p:grpSp>
        </p:grpSp>
        <p:grpSp>
          <p:nvGrpSpPr>
            <p:cNvPr id="478" name="Group 477">
              <a:extLst>
                <a:ext uri="{FF2B5EF4-FFF2-40B4-BE49-F238E27FC236}">
                  <a16:creationId xmlns:a16="http://schemas.microsoft.com/office/drawing/2014/main" id="{03FC004C-059B-195F-8F88-86B8435A23E3}"/>
                </a:ext>
              </a:extLst>
            </p:cNvPr>
            <p:cNvGrpSpPr/>
            <p:nvPr/>
          </p:nvGrpSpPr>
          <p:grpSpPr>
            <a:xfrm>
              <a:off x="4508830" y="3860744"/>
              <a:ext cx="3135636" cy="164592"/>
              <a:chOff x="4534807" y="4616815"/>
              <a:chExt cx="3135636" cy="164592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BE50E9B6-C9A5-DE8C-0BEB-6501D6B219BF}"/>
                  </a:ext>
                </a:extLst>
              </p:cNvPr>
              <p:cNvSpPr/>
              <p:nvPr/>
            </p:nvSpPr>
            <p:spPr>
              <a:xfrm>
                <a:off x="4534807" y="4616815"/>
                <a:ext cx="3135636" cy="161612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23</a:t>
                </a:r>
              </a:p>
            </p:txBody>
          </p: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B25B8EAE-AA9F-AD4E-0728-8CC7FF9EADB1}"/>
                  </a:ext>
                </a:extLst>
              </p:cNvPr>
              <p:cNvGrpSpPr/>
              <p:nvPr/>
            </p:nvGrpSpPr>
            <p:grpSpPr>
              <a:xfrm>
                <a:off x="5520372" y="4618833"/>
                <a:ext cx="1879603" cy="162574"/>
                <a:chOff x="5494186" y="3839916"/>
                <a:chExt cx="1879603" cy="183969"/>
              </a:xfrm>
            </p:grpSpPr>
            <p:sp>
              <p:nvSpPr>
                <p:cNvPr id="366" name="Rectangle 365">
                  <a:extLst>
                    <a:ext uri="{FF2B5EF4-FFF2-40B4-BE49-F238E27FC236}">
                      <a16:creationId xmlns:a16="http://schemas.microsoft.com/office/drawing/2014/main" id="{8E46317A-0D64-C0B4-1B06-7B01D94B954B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371600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sz="1000" noProof="0">
                      <a:solidFill>
                        <a:srgbClr val="000000"/>
                      </a:solidFill>
                      <a:latin typeface="Arial" panose="020B0604020202020204"/>
                    </a:rPr>
                    <a:t>9 </a:t>
                  </a:r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a.m. – 12 p.m.</a:t>
                  </a:r>
                  <a:endParaRPr lang="en-US" sz="1000" noProof="0"/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1ABC6B6C-5C91-471F-CF5E-A4DC474EE828}"/>
                    </a:ext>
                  </a:extLst>
                </p:cNvPr>
                <p:cNvSpPr/>
                <p:nvPr/>
              </p:nvSpPr>
              <p:spPr>
                <a:xfrm>
                  <a:off x="7163947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</p:grpSp>
        </p:grpSp>
        <p:grpSp>
          <p:nvGrpSpPr>
            <p:cNvPr id="480" name="Group 479">
              <a:extLst>
                <a:ext uri="{FF2B5EF4-FFF2-40B4-BE49-F238E27FC236}">
                  <a16:creationId xmlns:a16="http://schemas.microsoft.com/office/drawing/2014/main" id="{BE94EF95-E1CC-DD6E-C10F-15796B41637C}"/>
                </a:ext>
              </a:extLst>
            </p:cNvPr>
            <p:cNvGrpSpPr/>
            <p:nvPr/>
          </p:nvGrpSpPr>
          <p:grpSpPr>
            <a:xfrm>
              <a:off x="4508830" y="4409308"/>
              <a:ext cx="3135636" cy="164592"/>
              <a:chOff x="4534807" y="5168591"/>
              <a:chExt cx="3135636" cy="164592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F89F3BDB-739D-7109-2F17-A12DFA36D5B8}"/>
                  </a:ext>
                </a:extLst>
              </p:cNvPr>
              <p:cNvSpPr/>
              <p:nvPr/>
            </p:nvSpPr>
            <p:spPr>
              <a:xfrm>
                <a:off x="4534807" y="5168591"/>
                <a:ext cx="3135636" cy="161288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27</a:t>
                </a:r>
              </a:p>
            </p:txBody>
          </p:sp>
          <p:grpSp>
            <p:nvGrpSpPr>
              <p:cNvPr id="368" name="Group 367">
                <a:extLst>
                  <a:ext uri="{FF2B5EF4-FFF2-40B4-BE49-F238E27FC236}">
                    <a16:creationId xmlns:a16="http://schemas.microsoft.com/office/drawing/2014/main" id="{DA4E3399-60E1-1155-B9B5-6816902A8785}"/>
                  </a:ext>
                </a:extLst>
              </p:cNvPr>
              <p:cNvGrpSpPr/>
              <p:nvPr/>
            </p:nvGrpSpPr>
            <p:grpSpPr>
              <a:xfrm>
                <a:off x="5520372" y="5170934"/>
                <a:ext cx="1879603" cy="162249"/>
                <a:chOff x="5494186" y="3839916"/>
                <a:chExt cx="1879603" cy="183969"/>
              </a:xfrm>
            </p:grpSpPr>
            <p:sp>
              <p:nvSpPr>
                <p:cNvPr id="369" name="Rectangle 368">
                  <a:extLst>
                    <a:ext uri="{FF2B5EF4-FFF2-40B4-BE49-F238E27FC236}">
                      <a16:creationId xmlns:a16="http://schemas.microsoft.com/office/drawing/2014/main" id="{CC752024-AA3D-ABEE-12D9-DEFBC5637A45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9 a.m. – 12 p.m.</a:t>
                  </a:r>
                  <a:endParaRPr lang="en-US" sz="1000" noProof="0"/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8FDF4B26-EB46-7B5E-FEA3-93F6757A4063}"/>
                    </a:ext>
                  </a:extLst>
                </p:cNvPr>
                <p:cNvSpPr/>
                <p:nvPr/>
              </p:nvSpPr>
              <p:spPr>
                <a:xfrm>
                  <a:off x="7163947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</p:grpSp>
        </p:grp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389693D8-7779-2E31-EBBC-04E301EF80E6}"/>
                </a:ext>
              </a:extLst>
            </p:cNvPr>
            <p:cNvGrpSpPr/>
            <p:nvPr/>
          </p:nvGrpSpPr>
          <p:grpSpPr>
            <a:xfrm>
              <a:off x="4506814" y="4683590"/>
              <a:ext cx="3135636" cy="164593"/>
              <a:chOff x="4506814" y="5444479"/>
              <a:chExt cx="3135636" cy="164593"/>
            </a:xfrm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66E89BD9-684D-FFB6-0A09-7AF033E3E7CB}"/>
                  </a:ext>
                </a:extLst>
              </p:cNvPr>
              <p:cNvSpPr/>
              <p:nvPr/>
            </p:nvSpPr>
            <p:spPr>
              <a:xfrm>
                <a:off x="4506814" y="5444479"/>
                <a:ext cx="3135636" cy="161123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27</a:t>
                </a:r>
              </a:p>
            </p:txBody>
          </p:sp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8B2EC5C7-D700-3817-7A2E-DFCC395E2ED1}"/>
                  </a:ext>
                </a:extLst>
              </p:cNvPr>
              <p:cNvGrpSpPr/>
              <p:nvPr/>
            </p:nvGrpSpPr>
            <p:grpSpPr>
              <a:xfrm>
                <a:off x="5520372" y="5446989"/>
                <a:ext cx="1866155" cy="162083"/>
                <a:chOff x="5494186" y="3839916"/>
                <a:chExt cx="1866155" cy="183969"/>
              </a:xfrm>
            </p:grpSpPr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id="{58550B33-2A6A-9E56-DCE9-35CD429B67A0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rgbClr val="000000"/>
                      </a:solidFill>
                    </a:rPr>
                    <a:t>1 – 4 p.m.</a:t>
                  </a:r>
                  <a:endParaRPr lang="en-US" sz="1000" noProof="0"/>
                </a:p>
              </p:txBody>
            </p:sp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6EF643C3-BD90-A754-1990-9F1FC3DA4FB5}"/>
                    </a:ext>
                  </a:extLst>
                </p:cNvPr>
                <p:cNvSpPr/>
                <p:nvPr/>
              </p:nvSpPr>
              <p:spPr>
                <a:xfrm>
                  <a:off x="7150499" y="3839916"/>
                  <a:ext cx="209842" cy="18288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</p:grpSp>
        </p:grpSp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4681D3F6-3219-9BF9-941C-7E6944875230}"/>
                </a:ext>
              </a:extLst>
            </p:cNvPr>
            <p:cNvGrpSpPr/>
            <p:nvPr/>
          </p:nvGrpSpPr>
          <p:grpSpPr>
            <a:xfrm>
              <a:off x="4534807" y="3037898"/>
              <a:ext cx="3135636" cy="164592"/>
              <a:chOff x="4534807" y="3513263"/>
              <a:chExt cx="3135636" cy="164592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A1FB806C-6C7E-AF08-3B26-1B0C3BBCC2A3}"/>
                  </a:ext>
                </a:extLst>
              </p:cNvPr>
              <p:cNvSpPr/>
              <p:nvPr/>
            </p:nvSpPr>
            <p:spPr>
              <a:xfrm>
                <a:off x="4534807" y="3513263"/>
                <a:ext cx="3135636" cy="162264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  <a:latin typeface="Arial" panose="020B0604020202020204"/>
                  </a:rPr>
                  <a:t>April 16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36C1ACEA-82F2-B249-6954-FD095F0F27AC}"/>
                  </a:ext>
                </a:extLst>
              </p:cNvPr>
              <p:cNvGrpSpPr/>
              <p:nvPr/>
            </p:nvGrpSpPr>
            <p:grpSpPr>
              <a:xfrm>
                <a:off x="5520372" y="3514625"/>
                <a:ext cx="1872879" cy="163230"/>
                <a:chOff x="5494186" y="3839916"/>
                <a:chExt cx="1872879" cy="183969"/>
              </a:xfrm>
            </p:grpSpPr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8222A57F-EFAF-88FF-E50D-24612D1189EE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 – 4 p.m.</a:t>
                  </a:r>
                  <a:endParaRPr lang="en-US" sz="1000" noProof="0"/>
                </a:p>
              </p:txBody>
            </p:sp>
            <p:sp>
              <p:nvSpPr>
                <p:cNvPr id="379" name="Rectangle 378">
                  <a:extLst>
                    <a:ext uri="{FF2B5EF4-FFF2-40B4-BE49-F238E27FC236}">
                      <a16:creationId xmlns:a16="http://schemas.microsoft.com/office/drawing/2014/main" id="{92610F8A-36BB-E8CD-C309-B609A87BD21B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</p:grpSp>
        </p:grpSp>
        <p:grpSp>
          <p:nvGrpSpPr>
            <p:cNvPr id="479" name="Group 478">
              <a:extLst>
                <a:ext uri="{FF2B5EF4-FFF2-40B4-BE49-F238E27FC236}">
                  <a16:creationId xmlns:a16="http://schemas.microsoft.com/office/drawing/2014/main" id="{F7F3789F-FBE1-A2A5-8552-1C0927E34538}"/>
                </a:ext>
              </a:extLst>
            </p:cNvPr>
            <p:cNvGrpSpPr/>
            <p:nvPr/>
          </p:nvGrpSpPr>
          <p:grpSpPr>
            <a:xfrm>
              <a:off x="4508830" y="4135026"/>
              <a:ext cx="3135636" cy="164592"/>
              <a:chOff x="4534807" y="4892703"/>
              <a:chExt cx="3135636" cy="164592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49D825B2-1CC6-96AF-7A6A-74391FE7833C}"/>
                  </a:ext>
                </a:extLst>
              </p:cNvPr>
              <p:cNvSpPr/>
              <p:nvPr/>
            </p:nvSpPr>
            <p:spPr>
              <a:xfrm>
                <a:off x="4534807" y="4892703"/>
                <a:ext cx="3135636" cy="16145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23</a:t>
                </a:r>
              </a:p>
            </p:txBody>
          </p:sp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6FB198CD-F10C-32D0-E261-B2EB6BD95EBE}"/>
                  </a:ext>
                </a:extLst>
              </p:cNvPr>
              <p:cNvGrpSpPr/>
              <p:nvPr/>
            </p:nvGrpSpPr>
            <p:grpSpPr>
              <a:xfrm>
                <a:off x="5520372" y="4894884"/>
                <a:ext cx="1879603" cy="162411"/>
                <a:chOff x="5494186" y="3839916"/>
                <a:chExt cx="1879603" cy="183969"/>
              </a:xfrm>
            </p:grpSpPr>
            <p:sp>
              <p:nvSpPr>
                <p:cNvPr id="384" name="Rectangle 383">
                  <a:extLst>
                    <a:ext uri="{FF2B5EF4-FFF2-40B4-BE49-F238E27FC236}">
                      <a16:creationId xmlns:a16="http://schemas.microsoft.com/office/drawing/2014/main" id="{9008AD3E-1AA7-C16E-B6E0-6F77D8BD58A7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sz="1000" noProof="0" dirty="0">
                      <a:solidFill>
                        <a:srgbClr val="000000"/>
                      </a:solidFill>
                      <a:latin typeface="Arial" panose="020B0604020202020204"/>
                    </a:rPr>
                    <a:t>1</a:t>
                  </a:r>
                  <a:r>
                    <a:rPr kumimoji="0" lang="en-US" sz="1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– 4 p.m.</a:t>
                  </a:r>
                  <a:endParaRPr lang="en-US" sz="1000" noProof="0" dirty="0"/>
                </a:p>
              </p:txBody>
            </p:sp>
            <p:sp>
              <p:nvSpPr>
                <p:cNvPr id="385" name="Rectangle 384">
                  <a:extLst>
                    <a:ext uri="{FF2B5EF4-FFF2-40B4-BE49-F238E27FC236}">
                      <a16:creationId xmlns:a16="http://schemas.microsoft.com/office/drawing/2014/main" id="{712B4438-2511-0EA0-2AB7-ED22C3FC28B0}"/>
                    </a:ext>
                  </a:extLst>
                </p:cNvPr>
                <p:cNvSpPr/>
                <p:nvPr/>
              </p:nvSpPr>
              <p:spPr>
                <a:xfrm>
                  <a:off x="7163947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  <a:cs typeface="Arial"/>
                    </a:rPr>
                    <a:t>1</a:t>
                  </a:r>
                </a:p>
              </p:txBody>
            </p:sp>
          </p:grpSp>
        </p:grpSp>
        <p:grpSp>
          <p:nvGrpSpPr>
            <p:cNvPr id="482" name="Group 481">
              <a:extLst>
                <a:ext uri="{FF2B5EF4-FFF2-40B4-BE49-F238E27FC236}">
                  <a16:creationId xmlns:a16="http://schemas.microsoft.com/office/drawing/2014/main" id="{3D0A48D8-6FFD-F3A0-013B-0C3E84C38EBA}"/>
                </a:ext>
              </a:extLst>
            </p:cNvPr>
            <p:cNvGrpSpPr/>
            <p:nvPr/>
          </p:nvGrpSpPr>
          <p:grpSpPr>
            <a:xfrm>
              <a:off x="4536845" y="4957873"/>
              <a:ext cx="3135636" cy="164593"/>
              <a:chOff x="4528186" y="5720368"/>
              <a:chExt cx="3135636" cy="164593"/>
            </a:xfrm>
          </p:grpSpPr>
          <p:sp>
            <p:nvSpPr>
              <p:cNvPr id="246" name="Rectangle: Rounded Corners 245">
                <a:extLst>
                  <a:ext uri="{FF2B5EF4-FFF2-40B4-BE49-F238E27FC236}">
                    <a16:creationId xmlns:a16="http://schemas.microsoft.com/office/drawing/2014/main" id="{2CDCC12F-543B-BC07-3384-EF0ED19DE01D}"/>
                  </a:ext>
                </a:extLst>
              </p:cNvPr>
              <p:cNvSpPr/>
              <p:nvPr/>
            </p:nvSpPr>
            <p:spPr>
              <a:xfrm>
                <a:off x="4528186" y="5720368"/>
                <a:ext cx="3135636" cy="161123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28</a:t>
                </a:r>
              </a:p>
            </p:txBody>
          </p:sp>
          <p:grpSp>
            <p:nvGrpSpPr>
              <p:cNvPr id="386" name="Group 385">
                <a:extLst>
                  <a:ext uri="{FF2B5EF4-FFF2-40B4-BE49-F238E27FC236}">
                    <a16:creationId xmlns:a16="http://schemas.microsoft.com/office/drawing/2014/main" id="{47C28283-90E2-79BB-46B6-4EEE6B197905}"/>
                  </a:ext>
                </a:extLst>
              </p:cNvPr>
              <p:cNvGrpSpPr/>
              <p:nvPr/>
            </p:nvGrpSpPr>
            <p:grpSpPr>
              <a:xfrm>
                <a:off x="5527199" y="5722878"/>
                <a:ext cx="1859431" cy="162083"/>
                <a:chOff x="5507634" y="3839916"/>
                <a:chExt cx="1859431" cy="183969"/>
              </a:xfrm>
            </p:grpSpPr>
            <p:sp>
              <p:nvSpPr>
                <p:cNvPr id="387" name="Rectangle 386">
                  <a:extLst>
                    <a:ext uri="{FF2B5EF4-FFF2-40B4-BE49-F238E27FC236}">
                      <a16:creationId xmlns:a16="http://schemas.microsoft.com/office/drawing/2014/main" id="{9E675268-635E-07EE-4E5C-719922510C52}"/>
                    </a:ext>
                  </a:extLst>
                </p:cNvPr>
                <p:cNvSpPr/>
                <p:nvPr/>
              </p:nvSpPr>
              <p:spPr>
                <a:xfrm>
                  <a:off x="5507634" y="3841004"/>
                  <a:ext cx="1176618" cy="18288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9 a.m. – 12 p.m.</a:t>
                  </a:r>
                  <a:endParaRPr lang="en-US" sz="1000" noProof="0"/>
                </a:p>
              </p:txBody>
            </p:sp>
            <p:sp>
              <p:nvSpPr>
                <p:cNvPr id="388" name="Rectangle 387">
                  <a:extLst>
                    <a:ext uri="{FF2B5EF4-FFF2-40B4-BE49-F238E27FC236}">
                      <a16:creationId xmlns:a16="http://schemas.microsoft.com/office/drawing/2014/main" id="{92B08C56-99A1-3E68-8351-02BD8D223132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</p:grpSp>
        </p:grpSp>
        <p:grpSp>
          <p:nvGrpSpPr>
            <p:cNvPr id="483" name="Group 482">
              <a:extLst>
                <a:ext uri="{FF2B5EF4-FFF2-40B4-BE49-F238E27FC236}">
                  <a16:creationId xmlns:a16="http://schemas.microsoft.com/office/drawing/2014/main" id="{70F27049-2BCE-FC0C-3727-FD60F3CB63BA}"/>
                </a:ext>
              </a:extLst>
            </p:cNvPr>
            <p:cNvGrpSpPr/>
            <p:nvPr/>
          </p:nvGrpSpPr>
          <p:grpSpPr>
            <a:xfrm>
              <a:off x="4528186" y="5207855"/>
              <a:ext cx="3135636" cy="164596"/>
              <a:chOff x="4528186" y="5697673"/>
              <a:chExt cx="3135636" cy="164596"/>
            </a:xfrm>
          </p:grpSpPr>
          <p:sp>
            <p:nvSpPr>
              <p:cNvPr id="254" name="Rectangle: Rounded Corners 253">
                <a:extLst>
                  <a:ext uri="{FF2B5EF4-FFF2-40B4-BE49-F238E27FC236}">
                    <a16:creationId xmlns:a16="http://schemas.microsoft.com/office/drawing/2014/main" id="{CC181B09-E637-06B1-8D26-35C38D484FB4}"/>
                  </a:ext>
                </a:extLst>
              </p:cNvPr>
              <p:cNvSpPr/>
              <p:nvPr/>
            </p:nvSpPr>
            <p:spPr>
              <a:xfrm>
                <a:off x="4528186" y="5697673"/>
                <a:ext cx="3135636" cy="161123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29</a:t>
                </a:r>
              </a:p>
            </p:txBody>
          </p:sp>
          <p:grpSp>
            <p:nvGrpSpPr>
              <p:cNvPr id="389" name="Group 388">
                <a:extLst>
                  <a:ext uri="{FF2B5EF4-FFF2-40B4-BE49-F238E27FC236}">
                    <a16:creationId xmlns:a16="http://schemas.microsoft.com/office/drawing/2014/main" id="{BD887B07-25BC-24BB-6F1D-5860D02F3849}"/>
                  </a:ext>
                </a:extLst>
              </p:cNvPr>
              <p:cNvGrpSpPr/>
              <p:nvPr/>
            </p:nvGrpSpPr>
            <p:grpSpPr>
              <a:xfrm>
                <a:off x="5527199" y="5700201"/>
                <a:ext cx="1859431" cy="162068"/>
                <a:chOff x="5507634" y="3501032"/>
                <a:chExt cx="1859431" cy="183952"/>
              </a:xfrm>
            </p:grpSpPr>
            <p:sp>
              <p:nvSpPr>
                <p:cNvPr id="390" name="Rectangle 389">
                  <a:extLst>
                    <a:ext uri="{FF2B5EF4-FFF2-40B4-BE49-F238E27FC236}">
                      <a16:creationId xmlns:a16="http://schemas.microsoft.com/office/drawing/2014/main" id="{381E00C9-432B-A59D-732B-776483E77347}"/>
                    </a:ext>
                  </a:extLst>
                </p:cNvPr>
                <p:cNvSpPr/>
                <p:nvPr/>
              </p:nvSpPr>
              <p:spPr>
                <a:xfrm>
                  <a:off x="5507634" y="3502102"/>
                  <a:ext cx="1176618" cy="18288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9 a.m. – 12 p.m.</a:t>
                  </a:r>
                  <a:endParaRPr lang="en-US" sz="1000" noProof="0"/>
                </a:p>
              </p:txBody>
            </p:sp>
            <p:sp>
              <p:nvSpPr>
                <p:cNvPr id="391" name="Rectangle 390">
                  <a:extLst>
                    <a:ext uri="{FF2B5EF4-FFF2-40B4-BE49-F238E27FC236}">
                      <a16:creationId xmlns:a16="http://schemas.microsoft.com/office/drawing/2014/main" id="{51EA0BE5-0D14-8704-4BB4-755B5AB07DDC}"/>
                    </a:ext>
                  </a:extLst>
                </p:cNvPr>
                <p:cNvSpPr/>
                <p:nvPr/>
              </p:nvSpPr>
              <p:spPr>
                <a:xfrm>
                  <a:off x="7157223" y="3501032"/>
                  <a:ext cx="209842" cy="18287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</p:grpSp>
        </p:grpSp>
        <p:grpSp>
          <p:nvGrpSpPr>
            <p:cNvPr id="484" name="Group 483">
              <a:extLst>
                <a:ext uri="{FF2B5EF4-FFF2-40B4-BE49-F238E27FC236}">
                  <a16:creationId xmlns:a16="http://schemas.microsoft.com/office/drawing/2014/main" id="{94E6A398-0C2C-B4B4-3F98-C196AAFDA8D0}"/>
                </a:ext>
              </a:extLst>
            </p:cNvPr>
            <p:cNvGrpSpPr/>
            <p:nvPr/>
          </p:nvGrpSpPr>
          <p:grpSpPr>
            <a:xfrm>
              <a:off x="4528186" y="5482141"/>
              <a:ext cx="3135636" cy="164596"/>
              <a:chOff x="4528186" y="5973564"/>
              <a:chExt cx="3135636" cy="164596"/>
            </a:xfrm>
          </p:grpSpPr>
          <p:sp>
            <p:nvSpPr>
              <p:cNvPr id="260" name="Rectangle: Rounded Corners 259">
                <a:extLst>
                  <a:ext uri="{FF2B5EF4-FFF2-40B4-BE49-F238E27FC236}">
                    <a16:creationId xmlns:a16="http://schemas.microsoft.com/office/drawing/2014/main" id="{2C901087-FFBF-BDE3-A6D5-8DE0DB1B886F}"/>
                  </a:ext>
                </a:extLst>
              </p:cNvPr>
              <p:cNvSpPr/>
              <p:nvPr/>
            </p:nvSpPr>
            <p:spPr>
              <a:xfrm>
                <a:off x="4528186" y="5973564"/>
                <a:ext cx="3135636" cy="161123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29</a:t>
                </a:r>
              </a:p>
            </p:txBody>
          </p:sp>
          <p:grpSp>
            <p:nvGrpSpPr>
              <p:cNvPr id="392" name="Group 391">
                <a:extLst>
                  <a:ext uri="{FF2B5EF4-FFF2-40B4-BE49-F238E27FC236}">
                    <a16:creationId xmlns:a16="http://schemas.microsoft.com/office/drawing/2014/main" id="{31CB2921-7285-2F56-11F6-6216106B79C1}"/>
                  </a:ext>
                </a:extLst>
              </p:cNvPr>
              <p:cNvGrpSpPr/>
              <p:nvPr/>
            </p:nvGrpSpPr>
            <p:grpSpPr>
              <a:xfrm>
                <a:off x="5547371" y="5976092"/>
                <a:ext cx="1839259" cy="162068"/>
                <a:chOff x="5527806" y="3501032"/>
                <a:chExt cx="1839259" cy="183952"/>
              </a:xfrm>
            </p:grpSpPr>
            <p:sp>
              <p:nvSpPr>
                <p:cNvPr id="393" name="Rectangle 392">
                  <a:extLst>
                    <a:ext uri="{FF2B5EF4-FFF2-40B4-BE49-F238E27FC236}">
                      <a16:creationId xmlns:a16="http://schemas.microsoft.com/office/drawing/2014/main" id="{4A905A05-8FF2-FA0B-6A0D-C87FF2C96107}"/>
                    </a:ext>
                  </a:extLst>
                </p:cNvPr>
                <p:cNvSpPr/>
                <p:nvPr/>
              </p:nvSpPr>
              <p:spPr>
                <a:xfrm>
                  <a:off x="5527806" y="3502102"/>
                  <a:ext cx="1176618" cy="18288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 dirty="0">
                      <a:solidFill>
                        <a:srgbClr val="000000"/>
                      </a:solidFill>
                    </a:rPr>
                    <a:t>1 – 4 p.m.</a:t>
                  </a:r>
                  <a:endParaRPr lang="en-US" sz="1000" noProof="0" dirty="0"/>
                </a:p>
              </p:txBody>
            </p:sp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59E6418F-21FC-B473-0774-DCD2A5DD8E2E}"/>
                    </a:ext>
                  </a:extLst>
                </p:cNvPr>
                <p:cNvSpPr/>
                <p:nvPr/>
              </p:nvSpPr>
              <p:spPr>
                <a:xfrm>
                  <a:off x="7157223" y="3501032"/>
                  <a:ext cx="209842" cy="18287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  <a:cs typeface="Arial"/>
                    </a:rPr>
                    <a:t>1</a:t>
                  </a:r>
                </a:p>
              </p:txBody>
            </p:sp>
          </p:grpSp>
        </p:grpSp>
        <p:grpSp>
          <p:nvGrpSpPr>
            <p:cNvPr id="505" name="Group 504">
              <a:extLst>
                <a:ext uri="{FF2B5EF4-FFF2-40B4-BE49-F238E27FC236}">
                  <a16:creationId xmlns:a16="http://schemas.microsoft.com/office/drawing/2014/main" id="{98B7DA7E-5358-37DF-0DCE-8E9ED4D64D38}"/>
                </a:ext>
              </a:extLst>
            </p:cNvPr>
            <p:cNvGrpSpPr/>
            <p:nvPr/>
          </p:nvGrpSpPr>
          <p:grpSpPr>
            <a:xfrm>
              <a:off x="4508830" y="3312180"/>
              <a:ext cx="3135636" cy="164592"/>
              <a:chOff x="4534807" y="4340927"/>
              <a:chExt cx="3135636" cy="164592"/>
            </a:xfrm>
          </p:grpSpPr>
          <p:sp>
            <p:nvSpPr>
              <p:cNvPr id="506" name="Rectangle: Rounded Corners 505">
                <a:extLst>
                  <a:ext uri="{FF2B5EF4-FFF2-40B4-BE49-F238E27FC236}">
                    <a16:creationId xmlns:a16="http://schemas.microsoft.com/office/drawing/2014/main" id="{C1441348-2C13-4157-6C18-4CB02D7678EB}"/>
                  </a:ext>
                </a:extLst>
              </p:cNvPr>
              <p:cNvSpPr/>
              <p:nvPr/>
            </p:nvSpPr>
            <p:spPr>
              <a:xfrm>
                <a:off x="4534807" y="4340927"/>
                <a:ext cx="3135636" cy="161775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21</a:t>
                </a:r>
              </a:p>
            </p:txBody>
          </p:sp>
          <p:grpSp>
            <p:nvGrpSpPr>
              <p:cNvPr id="507" name="Group 506">
                <a:extLst>
                  <a:ext uri="{FF2B5EF4-FFF2-40B4-BE49-F238E27FC236}">
                    <a16:creationId xmlns:a16="http://schemas.microsoft.com/office/drawing/2014/main" id="{D2630FD7-D87C-D047-1C56-2FD143CB01F0}"/>
                  </a:ext>
                </a:extLst>
              </p:cNvPr>
              <p:cNvGrpSpPr/>
              <p:nvPr/>
            </p:nvGrpSpPr>
            <p:grpSpPr>
              <a:xfrm>
                <a:off x="5520372" y="4342781"/>
                <a:ext cx="1886327" cy="162738"/>
                <a:chOff x="5494186" y="3839916"/>
                <a:chExt cx="1886327" cy="183969"/>
              </a:xfrm>
            </p:grpSpPr>
            <p:sp>
              <p:nvSpPr>
                <p:cNvPr id="508" name="Rectangle 507">
                  <a:extLst>
                    <a:ext uri="{FF2B5EF4-FFF2-40B4-BE49-F238E27FC236}">
                      <a16:creationId xmlns:a16="http://schemas.microsoft.com/office/drawing/2014/main" id="{88042978-7EDC-2D13-8A21-89D701FC409C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310734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rgbClr val="000000"/>
                      </a:solidFill>
                    </a:rPr>
                    <a:t>9:30 a.m. – 12 p.m.</a:t>
                  </a:r>
                  <a:endParaRPr lang="en-US" sz="1000" noProof="0"/>
                </a:p>
              </p:txBody>
            </p:sp>
            <p:sp>
              <p:nvSpPr>
                <p:cNvPr id="509" name="Rectangle 508">
                  <a:extLst>
                    <a:ext uri="{FF2B5EF4-FFF2-40B4-BE49-F238E27FC236}">
                      <a16:creationId xmlns:a16="http://schemas.microsoft.com/office/drawing/2014/main" id="{47C04C96-E396-F470-7230-40516436FB94}"/>
                    </a:ext>
                  </a:extLst>
                </p:cNvPr>
                <p:cNvSpPr/>
                <p:nvPr/>
              </p:nvSpPr>
              <p:spPr>
                <a:xfrm>
                  <a:off x="7170671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</p:grp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F38EE22-4E64-39B3-1593-2E8EF6E0A3F7}"/>
                </a:ext>
              </a:extLst>
            </p:cNvPr>
            <p:cNvGrpSpPr/>
            <p:nvPr/>
          </p:nvGrpSpPr>
          <p:grpSpPr>
            <a:xfrm>
              <a:off x="4534806" y="2209515"/>
              <a:ext cx="3135636" cy="164592"/>
              <a:chOff x="4534807" y="2409711"/>
              <a:chExt cx="3135636" cy="164592"/>
            </a:xfrm>
          </p:grpSpPr>
          <p:sp>
            <p:nvSpPr>
              <p:cNvPr id="455" name="Rectangle: Rounded Corners 454">
                <a:extLst>
                  <a:ext uri="{FF2B5EF4-FFF2-40B4-BE49-F238E27FC236}">
                    <a16:creationId xmlns:a16="http://schemas.microsoft.com/office/drawing/2014/main" id="{DBFBA803-E422-0417-91FF-C589DE59E2D4}"/>
                  </a:ext>
                </a:extLst>
              </p:cNvPr>
              <p:cNvSpPr/>
              <p:nvPr/>
            </p:nvSpPr>
            <p:spPr>
              <a:xfrm>
                <a:off x="4534807" y="2409711"/>
                <a:ext cx="3135636" cy="162921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6</a:t>
                </a:r>
              </a:p>
            </p:txBody>
          </p:sp>
          <p:grpSp>
            <p:nvGrpSpPr>
              <p:cNvPr id="456" name="Group 455">
                <a:extLst>
                  <a:ext uri="{FF2B5EF4-FFF2-40B4-BE49-F238E27FC236}">
                    <a16:creationId xmlns:a16="http://schemas.microsoft.com/office/drawing/2014/main" id="{EAB2B4CD-ED08-FA28-4189-BC57B075B10A}"/>
                  </a:ext>
                </a:extLst>
              </p:cNvPr>
              <p:cNvGrpSpPr/>
              <p:nvPr/>
            </p:nvGrpSpPr>
            <p:grpSpPr>
              <a:xfrm>
                <a:off x="5520372" y="2410412"/>
                <a:ext cx="1866155" cy="163891"/>
                <a:chOff x="5494186" y="3839916"/>
                <a:chExt cx="1866155" cy="183969"/>
              </a:xfrm>
            </p:grpSpPr>
            <p:sp>
              <p:nvSpPr>
                <p:cNvPr id="457" name="Rectangle 456">
                  <a:extLst>
                    <a:ext uri="{FF2B5EF4-FFF2-40B4-BE49-F238E27FC236}">
                      <a16:creationId xmlns:a16="http://schemas.microsoft.com/office/drawing/2014/main" id="{8D881F2E-0EB6-27F0-CE53-2768C1DA13C8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sz="1000">
                      <a:solidFill>
                        <a:srgbClr val="000000"/>
                      </a:solidFill>
                      <a:ea typeface="+mn-lt"/>
                      <a:cs typeface="+mn-lt"/>
                    </a:rPr>
                    <a:t>1 </a:t>
                  </a:r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lt"/>
                      <a:cs typeface="+mn-lt"/>
                    </a:rPr>
                    <a:t>– </a:t>
                  </a:r>
                  <a:r>
                    <a:rPr lang="en-US" sz="1000">
                      <a:solidFill>
                        <a:srgbClr val="000000"/>
                      </a:solidFill>
                      <a:ea typeface="+mn-lt"/>
                      <a:cs typeface="+mn-lt"/>
                    </a:rPr>
                    <a:t>4</a:t>
                  </a:r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lt"/>
                      <a:cs typeface="+mn-lt"/>
                    </a:rPr>
                    <a:t> p.m.</a:t>
                  </a:r>
                  <a:endParaRPr lang="en-US" sz="1000">
                    <a:ea typeface="+mn-lt"/>
                    <a:cs typeface="+mn-lt"/>
                  </a:endParaRPr>
                </a:p>
              </p:txBody>
            </p:sp>
            <p:sp>
              <p:nvSpPr>
                <p:cNvPr id="510" name="Rectangle 509">
                  <a:extLst>
                    <a:ext uri="{FF2B5EF4-FFF2-40B4-BE49-F238E27FC236}">
                      <a16:creationId xmlns:a16="http://schemas.microsoft.com/office/drawing/2014/main" id="{2B5C2917-5FB7-B84E-E4A9-6B9587F5189A}"/>
                    </a:ext>
                  </a:extLst>
                </p:cNvPr>
                <p:cNvSpPr/>
                <p:nvPr/>
              </p:nvSpPr>
              <p:spPr>
                <a:xfrm>
                  <a:off x="7150499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</p:grpSp>
        </p:grpSp>
      </p:grpSp>
      <p:grpSp>
        <p:nvGrpSpPr>
          <p:cNvPr id="59" name="Group 58" descr="GA@WORK Financial Accounting 2&#10;Duration: 3 hours&#10;Delivery Method: In Person ILT&#10;&#10;1 session available from 9 am - 12 pm on the following dates: April 22, April 30, May 6, May 19, June 1, June 3&#10;&#10;1 session available from 1 - 4 pm on the following dates: April 23, April 30, May 6, May 13, May 19, May 21, May 28, June 1, June 3">
            <a:extLst>
              <a:ext uri="{FF2B5EF4-FFF2-40B4-BE49-F238E27FC236}">
                <a16:creationId xmlns:a16="http://schemas.microsoft.com/office/drawing/2014/main" id="{D0894A6D-C9BA-9C3F-9333-4661FE729397}"/>
              </a:ext>
            </a:extLst>
          </p:cNvPr>
          <p:cNvGrpSpPr/>
          <p:nvPr/>
        </p:nvGrpSpPr>
        <p:grpSpPr>
          <a:xfrm>
            <a:off x="8164452" y="1145990"/>
            <a:ext cx="3583053" cy="5202949"/>
            <a:chOff x="8164452" y="1145990"/>
            <a:chExt cx="3583053" cy="520294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D152991-0E7B-EA51-5A11-A7D6A0FE7125}"/>
                </a:ext>
              </a:extLst>
            </p:cNvPr>
            <p:cNvSpPr/>
            <p:nvPr/>
          </p:nvSpPr>
          <p:spPr>
            <a:xfrm>
              <a:off x="8164452" y="1145990"/>
              <a:ext cx="3583050" cy="5202949"/>
            </a:xfrm>
            <a:prstGeom prst="roundRect">
              <a:avLst>
                <a:gd name="adj" fmla="val 8106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Rectangle: Top Corners Rounded 13">
              <a:extLst>
                <a:ext uri="{FF2B5EF4-FFF2-40B4-BE49-F238E27FC236}">
                  <a16:creationId xmlns:a16="http://schemas.microsoft.com/office/drawing/2014/main" id="{FA8BB18D-D016-448B-A7F5-F7E57642751D}"/>
                </a:ext>
              </a:extLst>
            </p:cNvPr>
            <p:cNvSpPr/>
            <p:nvPr/>
          </p:nvSpPr>
          <p:spPr>
            <a:xfrm>
              <a:off x="8164455" y="1145992"/>
              <a:ext cx="3583050" cy="822960"/>
            </a:xfrm>
            <a:prstGeom prst="round2Same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GA@WORK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Financial Accounting 2</a:t>
              </a:r>
            </a:p>
          </p:txBody>
        </p: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74BF43B8-2523-F119-6487-9EF0E5A123F2}"/>
                </a:ext>
              </a:extLst>
            </p:cNvPr>
            <p:cNvGrpSpPr/>
            <p:nvPr/>
          </p:nvGrpSpPr>
          <p:grpSpPr>
            <a:xfrm>
              <a:off x="8437779" y="1987781"/>
              <a:ext cx="3135635" cy="182880"/>
              <a:chOff x="8374275" y="1960670"/>
              <a:chExt cx="3135635" cy="182880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67C63DFA-4D6B-A48D-8ADF-8579DA9935B5}"/>
                  </a:ext>
                </a:extLst>
              </p:cNvPr>
              <p:cNvSpPr/>
              <p:nvPr/>
            </p:nvSpPr>
            <p:spPr>
              <a:xfrm>
                <a:off x="8374275" y="1960670"/>
                <a:ext cx="548640" cy="182880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sng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Date</a:t>
                </a:r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C5B9D8C9-5E67-9DC2-F9CD-6D552DE9468D}"/>
                  </a:ext>
                </a:extLst>
              </p:cNvPr>
              <p:cNvSpPr/>
              <p:nvPr/>
            </p:nvSpPr>
            <p:spPr>
              <a:xfrm>
                <a:off x="9560609" y="1960670"/>
                <a:ext cx="731521" cy="182880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sng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Time</a:t>
                </a:r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C89BBD3A-7FC2-376F-FF0E-3B02F65C53AF}"/>
                  </a:ext>
                </a:extLst>
              </p:cNvPr>
              <p:cNvSpPr/>
              <p:nvPr/>
            </p:nvSpPr>
            <p:spPr>
              <a:xfrm>
                <a:off x="10744995" y="1960670"/>
                <a:ext cx="764915" cy="182880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sng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# Sessions</a:t>
                </a:r>
              </a:p>
            </p:txBody>
          </p:sp>
        </p:grpSp>
        <p:sp>
          <p:nvSpPr>
            <p:cNvPr id="177" name="Rectangle: Top Corners Rounded 176">
              <a:extLst>
                <a:ext uri="{FF2B5EF4-FFF2-40B4-BE49-F238E27FC236}">
                  <a16:creationId xmlns:a16="http://schemas.microsoft.com/office/drawing/2014/main" id="{8F551CD0-5672-360A-2548-F1567E2D2D43}"/>
                </a:ext>
              </a:extLst>
            </p:cNvPr>
            <p:cNvSpPr/>
            <p:nvPr/>
          </p:nvSpPr>
          <p:spPr>
            <a:xfrm>
              <a:off x="8246339" y="1683335"/>
              <a:ext cx="3291840" cy="21265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noProof="0">
                  <a:solidFill>
                    <a:schemeClr val="tx1"/>
                  </a:solidFill>
                </a:rPr>
                <a:t>Course Duration: 3 hours; &amp; Delivery Method: In-person ILT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7C8A4F9-8337-5256-18E6-ED968E175964}"/>
                </a:ext>
              </a:extLst>
            </p:cNvPr>
            <p:cNvGrpSpPr/>
            <p:nvPr/>
          </p:nvGrpSpPr>
          <p:grpSpPr>
            <a:xfrm>
              <a:off x="8441824" y="2760814"/>
              <a:ext cx="3135635" cy="164592"/>
              <a:chOff x="8441824" y="2547655"/>
              <a:chExt cx="3135635" cy="164592"/>
            </a:xfrm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1935B13D-725D-4292-677C-83C4958B2494}"/>
                  </a:ext>
                </a:extLst>
              </p:cNvPr>
              <p:cNvSpPr/>
              <p:nvPr/>
            </p:nvSpPr>
            <p:spPr>
              <a:xfrm>
                <a:off x="8441824" y="2547655"/>
                <a:ext cx="3135635" cy="157269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30</a:t>
                </a:r>
              </a:p>
            </p:txBody>
          </p:sp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CB0D4630-9BEE-53FA-98EF-6A9025F456AF}"/>
                  </a:ext>
                </a:extLst>
              </p:cNvPr>
              <p:cNvGrpSpPr/>
              <p:nvPr/>
            </p:nvGrpSpPr>
            <p:grpSpPr>
              <a:xfrm>
                <a:off x="9426408" y="2554042"/>
                <a:ext cx="1872879" cy="158205"/>
                <a:chOff x="5494186" y="3839916"/>
                <a:chExt cx="1872879" cy="183969"/>
              </a:xfrm>
            </p:grpSpPr>
            <p:sp>
              <p:nvSpPr>
                <p:cNvPr id="396" name="Rectangle 395">
                  <a:extLst>
                    <a:ext uri="{FF2B5EF4-FFF2-40B4-BE49-F238E27FC236}">
                      <a16:creationId xmlns:a16="http://schemas.microsoft.com/office/drawing/2014/main" id="{F9BADA1E-8E9C-1A31-5364-67D75F31908C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 dirty="0">
                      <a:solidFill>
                        <a:srgbClr val="000000"/>
                      </a:solidFill>
                    </a:rPr>
                    <a:t>9 a.m. – 12 p.m.</a:t>
                  </a:r>
                  <a:endParaRPr lang="en-US" sz="1000" noProof="0" dirty="0"/>
                </a:p>
              </p:txBody>
            </p:sp>
            <p:sp>
              <p:nvSpPr>
                <p:cNvPr id="397" name="Rectangle 396">
                  <a:extLst>
                    <a:ext uri="{FF2B5EF4-FFF2-40B4-BE49-F238E27FC236}">
                      <a16:creationId xmlns:a16="http://schemas.microsoft.com/office/drawing/2014/main" id="{53623901-215B-4130-20DF-FD3D207669E9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ED76139-5410-F2C2-AC2A-7F301FE6161F}"/>
                </a:ext>
              </a:extLst>
            </p:cNvPr>
            <p:cNvGrpSpPr/>
            <p:nvPr/>
          </p:nvGrpSpPr>
          <p:grpSpPr>
            <a:xfrm>
              <a:off x="8441824" y="2486136"/>
              <a:ext cx="3135635" cy="164592"/>
              <a:chOff x="8441824" y="2340740"/>
              <a:chExt cx="3135635" cy="164592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FAE73760-368E-AF3D-AB2D-A6B753982AB9}"/>
                  </a:ext>
                </a:extLst>
              </p:cNvPr>
              <p:cNvSpPr/>
              <p:nvPr/>
            </p:nvSpPr>
            <p:spPr>
              <a:xfrm>
                <a:off x="8441824" y="2340740"/>
                <a:ext cx="3135635" cy="156622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</a:t>
                </a:r>
                <a:r>
                  <a:rPr lang="en-US" sz="1000" b="1" noProof="0">
                    <a:solidFill>
                      <a:srgbClr val="000000"/>
                    </a:solidFill>
                    <a:latin typeface="Arial" panose="020B0604020202020204"/>
                  </a:rPr>
                  <a:t>23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398" name="Group 397">
                <a:extLst>
                  <a:ext uri="{FF2B5EF4-FFF2-40B4-BE49-F238E27FC236}">
                    <a16:creationId xmlns:a16="http://schemas.microsoft.com/office/drawing/2014/main" id="{4FBF0228-ACDC-AF72-EEA6-BF352E95CDB9}"/>
                  </a:ext>
                </a:extLst>
              </p:cNvPr>
              <p:cNvGrpSpPr/>
              <p:nvPr/>
            </p:nvGrpSpPr>
            <p:grpSpPr>
              <a:xfrm>
                <a:off x="9426408" y="2347777"/>
                <a:ext cx="1872879" cy="157555"/>
                <a:chOff x="5494186" y="3839916"/>
                <a:chExt cx="1872879" cy="183969"/>
              </a:xfrm>
            </p:grpSpPr>
            <p:sp>
              <p:nvSpPr>
                <p:cNvPr id="399" name="Rectangle 398">
                  <a:extLst>
                    <a:ext uri="{FF2B5EF4-FFF2-40B4-BE49-F238E27FC236}">
                      <a16:creationId xmlns:a16="http://schemas.microsoft.com/office/drawing/2014/main" id="{0635F20D-ECA2-E987-FED6-1E086CA93173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sz="1000" noProof="0">
                      <a:solidFill>
                        <a:srgbClr val="000000"/>
                      </a:solidFill>
                    </a:rPr>
                    <a:t>1 – 4 p.m.</a:t>
                  </a:r>
                  <a:endParaRPr lang="en-US" sz="1000" noProof="0"/>
                </a:p>
              </p:txBody>
            </p:sp>
            <p:sp>
              <p:nvSpPr>
                <p:cNvPr id="400" name="Rectangle 399">
                  <a:extLst>
                    <a:ext uri="{FF2B5EF4-FFF2-40B4-BE49-F238E27FC236}">
                      <a16:creationId xmlns:a16="http://schemas.microsoft.com/office/drawing/2014/main" id="{BADCAEAF-F1B9-B090-D44F-89C0814EEFFE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</p:grp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CD37CFB-F275-8822-D8FA-0296A02A63A7}"/>
                </a:ext>
              </a:extLst>
            </p:cNvPr>
            <p:cNvGrpSpPr/>
            <p:nvPr/>
          </p:nvGrpSpPr>
          <p:grpSpPr>
            <a:xfrm>
              <a:off x="8441823" y="3035492"/>
              <a:ext cx="3135636" cy="164592"/>
              <a:chOff x="8441823" y="2754570"/>
              <a:chExt cx="3135636" cy="164592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21332EE3-FC82-5BC7-62D6-FEB5DB92E5DE}"/>
                  </a:ext>
                </a:extLst>
              </p:cNvPr>
              <p:cNvSpPr/>
              <p:nvPr/>
            </p:nvSpPr>
            <p:spPr>
              <a:xfrm>
                <a:off x="8441823" y="2754570"/>
                <a:ext cx="3135636" cy="15792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30</a:t>
                </a:r>
              </a:p>
            </p:txBody>
          </p:sp>
          <p:grpSp>
            <p:nvGrpSpPr>
              <p:cNvPr id="401" name="Group 400">
                <a:extLst>
                  <a:ext uri="{FF2B5EF4-FFF2-40B4-BE49-F238E27FC236}">
                    <a16:creationId xmlns:a16="http://schemas.microsoft.com/office/drawing/2014/main" id="{A48A4322-B90C-2EFD-BCD6-C794852CDE12}"/>
                  </a:ext>
                </a:extLst>
              </p:cNvPr>
              <p:cNvGrpSpPr/>
              <p:nvPr/>
            </p:nvGrpSpPr>
            <p:grpSpPr>
              <a:xfrm>
                <a:off x="9426408" y="2760301"/>
                <a:ext cx="1872879" cy="158861"/>
                <a:chOff x="5494186" y="3839916"/>
                <a:chExt cx="1872879" cy="183969"/>
              </a:xfrm>
            </p:grpSpPr>
            <p:sp>
              <p:nvSpPr>
                <p:cNvPr id="402" name="Rectangle 401">
                  <a:extLst>
                    <a:ext uri="{FF2B5EF4-FFF2-40B4-BE49-F238E27FC236}">
                      <a16:creationId xmlns:a16="http://schemas.microsoft.com/office/drawing/2014/main" id="{FB474289-7D55-4490-A8A2-8634E45CB50A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sz="1000" noProof="0">
                      <a:solidFill>
                        <a:srgbClr val="000000"/>
                      </a:solidFill>
                      <a:ea typeface="+mn-lt"/>
                      <a:cs typeface="+mn-lt"/>
                    </a:rPr>
                    <a:t>1 – 4 p.m.</a:t>
                  </a:r>
                  <a:endParaRPr lang="en-US" sz="1000" noProof="0">
                    <a:ea typeface="+mn-lt"/>
                    <a:cs typeface="+mn-lt"/>
                  </a:endParaRPr>
                </a:p>
              </p:txBody>
            </p:sp>
            <p:sp>
              <p:nvSpPr>
                <p:cNvPr id="403" name="Rectangle 402">
                  <a:extLst>
                    <a:ext uri="{FF2B5EF4-FFF2-40B4-BE49-F238E27FC236}">
                      <a16:creationId xmlns:a16="http://schemas.microsoft.com/office/drawing/2014/main" id="{CC1FBF29-3E1B-0403-A227-F06235447931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</p:grp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6DECACA-B2FB-D700-BA0E-8EE2045F746A}"/>
                </a:ext>
              </a:extLst>
            </p:cNvPr>
            <p:cNvGrpSpPr/>
            <p:nvPr/>
          </p:nvGrpSpPr>
          <p:grpSpPr>
            <a:xfrm>
              <a:off x="8441823" y="3310170"/>
              <a:ext cx="3135636" cy="164592"/>
              <a:chOff x="8441823" y="3375315"/>
              <a:chExt cx="3135636" cy="164592"/>
            </a:xfrm>
          </p:grpSpPr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92DAE6F9-43C5-B78B-6CF5-4FCEF275E4D7}"/>
                  </a:ext>
                </a:extLst>
              </p:cNvPr>
              <p:cNvSpPr/>
              <p:nvPr/>
            </p:nvSpPr>
            <p:spPr>
              <a:xfrm>
                <a:off x="8441823" y="3375315"/>
                <a:ext cx="3135636" cy="159909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May 6</a:t>
                </a:r>
              </a:p>
            </p:txBody>
          </p:sp>
          <p:grpSp>
            <p:nvGrpSpPr>
              <p:cNvPr id="419" name="Group 418">
                <a:extLst>
                  <a:ext uri="{FF2B5EF4-FFF2-40B4-BE49-F238E27FC236}">
                    <a16:creationId xmlns:a16="http://schemas.microsoft.com/office/drawing/2014/main" id="{17F3561E-7BAB-00EF-E889-945BD88A805B}"/>
                  </a:ext>
                </a:extLst>
              </p:cNvPr>
              <p:cNvGrpSpPr/>
              <p:nvPr/>
            </p:nvGrpSpPr>
            <p:grpSpPr>
              <a:xfrm>
                <a:off x="9426408" y="3379046"/>
                <a:ext cx="1872879" cy="160861"/>
                <a:chOff x="5494186" y="3839916"/>
                <a:chExt cx="1872879" cy="183969"/>
              </a:xfrm>
            </p:grpSpPr>
            <p:sp>
              <p:nvSpPr>
                <p:cNvPr id="420" name="Rectangle 419">
                  <a:extLst>
                    <a:ext uri="{FF2B5EF4-FFF2-40B4-BE49-F238E27FC236}">
                      <a16:creationId xmlns:a16="http://schemas.microsoft.com/office/drawing/2014/main" id="{BECA4FDD-9C43-9FA2-D3A1-FFBB26A87929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rgbClr val="000000"/>
                      </a:solidFill>
                    </a:rPr>
                    <a:t>9 a.m. – 12 p.m.</a:t>
                  </a:r>
                  <a:endParaRPr lang="en-US" sz="1000" noProof="0"/>
                </a:p>
              </p:txBody>
            </p:sp>
            <p:sp>
              <p:nvSpPr>
                <p:cNvPr id="421" name="Rectangle 420">
                  <a:extLst>
                    <a:ext uri="{FF2B5EF4-FFF2-40B4-BE49-F238E27FC236}">
                      <a16:creationId xmlns:a16="http://schemas.microsoft.com/office/drawing/2014/main" id="{08F41160-6878-D52A-95C9-6CB40E11D145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</p:grpSp>
        </p:grpSp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09A890E4-C870-D7C2-1B8D-73477BB44348}"/>
                </a:ext>
              </a:extLst>
            </p:cNvPr>
            <p:cNvGrpSpPr/>
            <p:nvPr/>
          </p:nvGrpSpPr>
          <p:grpSpPr>
            <a:xfrm>
              <a:off x="8439866" y="3852217"/>
              <a:ext cx="3135637" cy="164629"/>
              <a:chOff x="8479147" y="4691422"/>
              <a:chExt cx="3135637" cy="164629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0B9D87C0-AA84-D0BF-5379-4BA0DDB19C70}"/>
                  </a:ext>
                </a:extLst>
              </p:cNvPr>
              <p:cNvSpPr/>
              <p:nvPr/>
            </p:nvSpPr>
            <p:spPr>
              <a:xfrm>
                <a:off x="8479147" y="4691876"/>
                <a:ext cx="3135637" cy="163618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  <a:latin typeface="Arial" panose="020B0604020202020204"/>
                  </a:rPr>
                  <a:t>May 13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425" name="Group 424">
                <a:extLst>
                  <a:ext uri="{FF2B5EF4-FFF2-40B4-BE49-F238E27FC236}">
                    <a16:creationId xmlns:a16="http://schemas.microsoft.com/office/drawing/2014/main" id="{BD207CCC-C347-B1AA-451B-DBC719EC19A6}"/>
                  </a:ext>
                </a:extLst>
              </p:cNvPr>
              <p:cNvGrpSpPr/>
              <p:nvPr/>
            </p:nvGrpSpPr>
            <p:grpSpPr>
              <a:xfrm>
                <a:off x="9463732" y="4691422"/>
                <a:ext cx="1872879" cy="164629"/>
                <a:chOff x="5531510" y="3923308"/>
                <a:chExt cx="1872879" cy="184010"/>
              </a:xfrm>
            </p:grpSpPr>
            <p:sp>
              <p:nvSpPr>
                <p:cNvPr id="426" name="Rectangle 425">
                  <a:extLst>
                    <a:ext uri="{FF2B5EF4-FFF2-40B4-BE49-F238E27FC236}">
                      <a16:creationId xmlns:a16="http://schemas.microsoft.com/office/drawing/2014/main" id="{19F6CB62-B0CB-7016-749D-5D7674E992B0}"/>
                    </a:ext>
                  </a:extLst>
                </p:cNvPr>
                <p:cNvSpPr/>
                <p:nvPr/>
              </p:nvSpPr>
              <p:spPr>
                <a:xfrm>
                  <a:off x="5531510" y="3924438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 – 4 p.m.</a:t>
                  </a:r>
                  <a:endParaRPr lang="en-US" sz="1000" noProof="0"/>
                </a:p>
              </p:txBody>
            </p:sp>
            <p:sp>
              <p:nvSpPr>
                <p:cNvPr id="427" name="Rectangle 426">
                  <a:extLst>
                    <a:ext uri="{FF2B5EF4-FFF2-40B4-BE49-F238E27FC236}">
                      <a16:creationId xmlns:a16="http://schemas.microsoft.com/office/drawing/2014/main" id="{7F833C2E-53AB-982F-6B81-7EF9036E5191}"/>
                    </a:ext>
                  </a:extLst>
                </p:cNvPr>
                <p:cNvSpPr/>
                <p:nvPr/>
              </p:nvSpPr>
              <p:spPr>
                <a:xfrm>
                  <a:off x="7194547" y="3923308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</p:grp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A75C57BE-B7C2-5561-2A72-A3867D96D64E}"/>
                </a:ext>
              </a:extLst>
            </p:cNvPr>
            <p:cNvGrpSpPr/>
            <p:nvPr/>
          </p:nvGrpSpPr>
          <p:grpSpPr>
            <a:xfrm>
              <a:off x="8441823" y="4134204"/>
              <a:ext cx="3135637" cy="164592"/>
              <a:chOff x="8441823" y="4823720"/>
              <a:chExt cx="3135637" cy="164592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78944BF6-49EF-430B-9ADF-3B2321AF4C77}"/>
                  </a:ext>
                </a:extLst>
              </p:cNvPr>
              <p:cNvSpPr/>
              <p:nvPr/>
            </p:nvSpPr>
            <p:spPr>
              <a:xfrm>
                <a:off x="8441823" y="4824845"/>
                <a:ext cx="3135637" cy="163467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  <a:latin typeface="Arial" panose="020B0604020202020204"/>
                  </a:rPr>
                  <a:t>May 19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428" name="Group 427">
                <a:extLst>
                  <a:ext uri="{FF2B5EF4-FFF2-40B4-BE49-F238E27FC236}">
                    <a16:creationId xmlns:a16="http://schemas.microsoft.com/office/drawing/2014/main" id="{CF57A3A7-220C-0A58-3AE4-80D28B76C1FB}"/>
                  </a:ext>
                </a:extLst>
              </p:cNvPr>
              <p:cNvGrpSpPr/>
              <p:nvPr/>
            </p:nvGrpSpPr>
            <p:grpSpPr>
              <a:xfrm>
                <a:off x="9426408" y="4823720"/>
                <a:ext cx="1872879" cy="164440"/>
                <a:chOff x="5494186" y="3839916"/>
                <a:chExt cx="1872879" cy="183969"/>
              </a:xfrm>
            </p:grpSpPr>
            <p:sp>
              <p:nvSpPr>
                <p:cNvPr id="429" name="Rectangle 428">
                  <a:extLst>
                    <a:ext uri="{FF2B5EF4-FFF2-40B4-BE49-F238E27FC236}">
                      <a16:creationId xmlns:a16="http://schemas.microsoft.com/office/drawing/2014/main" id="{A112B418-1B0B-0C55-8657-6FF84CFF698C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rgbClr val="000000"/>
                      </a:solidFill>
                    </a:rPr>
                    <a:t>9 a.m. – 12 p.m.</a:t>
                  </a:r>
                  <a:endParaRPr lang="en-US" sz="1000" noProof="0"/>
                </a:p>
              </p:txBody>
            </p:sp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3E960435-E92F-6470-E5D3-05C20F2763C5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  <a:cs typeface="Arial"/>
                    </a:rPr>
                    <a:t>1</a:t>
                  </a:r>
                </a:p>
              </p:txBody>
            </p:sp>
          </p:grp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121EB84-8333-6F0F-51D5-C26270A1F39B}"/>
                </a:ext>
              </a:extLst>
            </p:cNvPr>
            <p:cNvGrpSpPr/>
            <p:nvPr/>
          </p:nvGrpSpPr>
          <p:grpSpPr>
            <a:xfrm>
              <a:off x="8441823" y="3584848"/>
              <a:ext cx="3135637" cy="164592"/>
              <a:chOff x="8441823" y="3582230"/>
              <a:chExt cx="3135637" cy="164592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D36A541A-95F1-D35F-9CE2-76DC20E5FDFD}"/>
                  </a:ext>
                </a:extLst>
              </p:cNvPr>
              <p:cNvSpPr/>
              <p:nvPr/>
            </p:nvSpPr>
            <p:spPr>
              <a:xfrm>
                <a:off x="8441823" y="3582230"/>
                <a:ext cx="3135637" cy="160583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  <a:latin typeface="Arial" panose="020B0604020202020204"/>
                  </a:rPr>
                  <a:t>May 6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407" name="Group 406">
                <a:extLst>
                  <a:ext uri="{FF2B5EF4-FFF2-40B4-BE49-F238E27FC236}">
                    <a16:creationId xmlns:a16="http://schemas.microsoft.com/office/drawing/2014/main" id="{F75472FF-48A4-60B9-759A-8D3EF7B40F6B}"/>
                  </a:ext>
                </a:extLst>
              </p:cNvPr>
              <p:cNvGrpSpPr/>
              <p:nvPr/>
            </p:nvGrpSpPr>
            <p:grpSpPr>
              <a:xfrm>
                <a:off x="9426408" y="3585283"/>
                <a:ext cx="1872879" cy="161539"/>
                <a:chOff x="5494186" y="3839916"/>
                <a:chExt cx="1872879" cy="183969"/>
              </a:xfrm>
            </p:grpSpPr>
            <p:sp>
              <p:nvSpPr>
                <p:cNvPr id="408" name="Rectangle 407">
                  <a:extLst>
                    <a:ext uri="{FF2B5EF4-FFF2-40B4-BE49-F238E27FC236}">
                      <a16:creationId xmlns:a16="http://schemas.microsoft.com/office/drawing/2014/main" id="{BA539F2A-7FED-EB05-3F47-C87258EFB6FC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rgbClr val="000000"/>
                      </a:solidFill>
                    </a:rPr>
                    <a:t>1 – 4 p.m.</a:t>
                  </a:r>
                  <a:endParaRPr lang="en-US" sz="1000" noProof="0"/>
                </a:p>
              </p:txBody>
            </p:sp>
            <p:sp>
              <p:nvSpPr>
                <p:cNvPr id="409" name="Rectangle 408">
                  <a:extLst>
                    <a:ext uri="{FF2B5EF4-FFF2-40B4-BE49-F238E27FC236}">
                      <a16:creationId xmlns:a16="http://schemas.microsoft.com/office/drawing/2014/main" id="{6AE359EC-C0CE-BF8B-EF3E-7ADFCF88D065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</p:grpSp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6AC88A22-B239-2AAD-0C2A-23D71EEF0AC7}"/>
                </a:ext>
              </a:extLst>
            </p:cNvPr>
            <p:cNvGrpSpPr/>
            <p:nvPr/>
          </p:nvGrpSpPr>
          <p:grpSpPr>
            <a:xfrm>
              <a:off x="8441823" y="4408882"/>
              <a:ext cx="3135637" cy="164592"/>
              <a:chOff x="8441823" y="5030635"/>
              <a:chExt cx="3135637" cy="164592"/>
            </a:xfrm>
          </p:grpSpPr>
          <p:sp>
            <p:nvSpPr>
              <p:cNvPr id="266" name="Rectangle: Rounded Corners 265">
                <a:extLst>
                  <a:ext uri="{FF2B5EF4-FFF2-40B4-BE49-F238E27FC236}">
                    <a16:creationId xmlns:a16="http://schemas.microsoft.com/office/drawing/2014/main" id="{39B2D554-DC1E-B6F0-A20F-7BBBD9056E59}"/>
                  </a:ext>
                </a:extLst>
              </p:cNvPr>
              <p:cNvSpPr/>
              <p:nvPr/>
            </p:nvSpPr>
            <p:spPr>
              <a:xfrm>
                <a:off x="8441823" y="5031760"/>
                <a:ext cx="3135637" cy="163467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  <a:latin typeface="Arial" panose="020B0604020202020204"/>
                  </a:rPr>
                  <a:t>May 19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434" name="Group 433">
                <a:extLst>
                  <a:ext uri="{FF2B5EF4-FFF2-40B4-BE49-F238E27FC236}">
                    <a16:creationId xmlns:a16="http://schemas.microsoft.com/office/drawing/2014/main" id="{054559C7-805B-6DE3-8B3B-9E186AF78635}"/>
                  </a:ext>
                </a:extLst>
              </p:cNvPr>
              <p:cNvGrpSpPr/>
              <p:nvPr/>
            </p:nvGrpSpPr>
            <p:grpSpPr>
              <a:xfrm>
                <a:off x="9426408" y="5030635"/>
                <a:ext cx="1872879" cy="164440"/>
                <a:chOff x="5494186" y="3839916"/>
                <a:chExt cx="1872879" cy="183969"/>
              </a:xfrm>
            </p:grpSpPr>
            <p:sp>
              <p:nvSpPr>
                <p:cNvPr id="435" name="Rectangle 434">
                  <a:extLst>
                    <a:ext uri="{FF2B5EF4-FFF2-40B4-BE49-F238E27FC236}">
                      <a16:creationId xmlns:a16="http://schemas.microsoft.com/office/drawing/2014/main" id="{C8EB4F44-162E-BDCE-1D21-C3A43D52DDF3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 dirty="0">
                      <a:solidFill>
                        <a:srgbClr val="000000"/>
                      </a:solidFill>
                    </a:rPr>
                    <a:t>1:30 – 4 p.m.</a:t>
                  </a:r>
                  <a:endParaRPr lang="en-US" sz="1000" noProof="0" dirty="0"/>
                </a:p>
              </p:txBody>
            </p:sp>
            <p:sp>
              <p:nvSpPr>
                <p:cNvPr id="436" name="Rectangle 435">
                  <a:extLst>
                    <a:ext uri="{FF2B5EF4-FFF2-40B4-BE49-F238E27FC236}">
                      <a16:creationId xmlns:a16="http://schemas.microsoft.com/office/drawing/2014/main" id="{50850E3A-CFCC-38A3-EE54-15CE82CDFF28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  <a:cs typeface="Arial"/>
                    </a:rPr>
                    <a:t>1</a:t>
                  </a:r>
                </a:p>
              </p:txBody>
            </p:sp>
          </p:grp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619E9E91-8B6E-CD5B-C273-0F9FBC3C5D3C}"/>
                </a:ext>
              </a:extLst>
            </p:cNvPr>
            <p:cNvGrpSpPr/>
            <p:nvPr/>
          </p:nvGrpSpPr>
          <p:grpSpPr>
            <a:xfrm>
              <a:off x="8441823" y="4683560"/>
              <a:ext cx="3135637" cy="164592"/>
              <a:chOff x="8441823" y="5237550"/>
              <a:chExt cx="3135637" cy="164592"/>
            </a:xfrm>
          </p:grpSpPr>
          <p:sp>
            <p:nvSpPr>
              <p:cNvPr id="271" name="Rectangle: Rounded Corners 270">
                <a:extLst>
                  <a:ext uri="{FF2B5EF4-FFF2-40B4-BE49-F238E27FC236}">
                    <a16:creationId xmlns:a16="http://schemas.microsoft.com/office/drawing/2014/main" id="{AFF524C6-3552-E5C5-E958-548575762950}"/>
                  </a:ext>
                </a:extLst>
              </p:cNvPr>
              <p:cNvSpPr/>
              <p:nvPr/>
            </p:nvSpPr>
            <p:spPr>
              <a:xfrm>
                <a:off x="8441823" y="5238675"/>
                <a:ext cx="3135637" cy="163467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  <a:latin typeface="Arial" panose="020B0604020202020204"/>
                  </a:rPr>
                  <a:t>May 21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437" name="Group 436">
                <a:extLst>
                  <a:ext uri="{FF2B5EF4-FFF2-40B4-BE49-F238E27FC236}">
                    <a16:creationId xmlns:a16="http://schemas.microsoft.com/office/drawing/2014/main" id="{B2A249E9-0409-6E1D-EC7B-FFC5112E116C}"/>
                  </a:ext>
                </a:extLst>
              </p:cNvPr>
              <p:cNvGrpSpPr/>
              <p:nvPr/>
            </p:nvGrpSpPr>
            <p:grpSpPr>
              <a:xfrm>
                <a:off x="9426408" y="5237550"/>
                <a:ext cx="1872879" cy="164440"/>
                <a:chOff x="5494186" y="3839916"/>
                <a:chExt cx="1872879" cy="183969"/>
              </a:xfrm>
            </p:grpSpPr>
            <p:sp>
              <p:nvSpPr>
                <p:cNvPr id="438" name="Rectangle 437">
                  <a:extLst>
                    <a:ext uri="{FF2B5EF4-FFF2-40B4-BE49-F238E27FC236}">
                      <a16:creationId xmlns:a16="http://schemas.microsoft.com/office/drawing/2014/main" id="{43763DD8-D52A-E2B6-C014-A6FAD27922E7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 – 4 p.m.</a:t>
                  </a:r>
                  <a:endParaRPr lang="en-US" sz="1000" noProof="0"/>
                </a:p>
              </p:txBody>
            </p:sp>
            <p:sp>
              <p:nvSpPr>
                <p:cNvPr id="439" name="Rectangle 438">
                  <a:extLst>
                    <a:ext uri="{FF2B5EF4-FFF2-40B4-BE49-F238E27FC236}">
                      <a16:creationId xmlns:a16="http://schemas.microsoft.com/office/drawing/2014/main" id="{89A82891-3C1B-2C31-874A-52D2DA50E4EF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  <a:cs typeface="Arial"/>
                    </a:rPr>
                    <a:t>1</a:t>
                  </a:r>
                </a:p>
              </p:txBody>
            </p:sp>
          </p:grpSp>
        </p:grpSp>
        <p:grpSp>
          <p:nvGrpSpPr>
            <p:cNvPr id="462" name="Group 461">
              <a:extLst>
                <a:ext uri="{FF2B5EF4-FFF2-40B4-BE49-F238E27FC236}">
                  <a16:creationId xmlns:a16="http://schemas.microsoft.com/office/drawing/2014/main" id="{FF732023-6DB0-252F-68DB-23F5F47DC36A}"/>
                </a:ext>
              </a:extLst>
            </p:cNvPr>
            <p:cNvGrpSpPr/>
            <p:nvPr/>
          </p:nvGrpSpPr>
          <p:grpSpPr>
            <a:xfrm>
              <a:off x="8441823" y="4958238"/>
              <a:ext cx="3135637" cy="164592"/>
              <a:chOff x="8441823" y="5444465"/>
              <a:chExt cx="3135637" cy="164592"/>
            </a:xfrm>
          </p:grpSpPr>
          <p:sp>
            <p:nvSpPr>
              <p:cNvPr id="276" name="Rectangle: Rounded Corners 275">
                <a:extLst>
                  <a:ext uri="{FF2B5EF4-FFF2-40B4-BE49-F238E27FC236}">
                    <a16:creationId xmlns:a16="http://schemas.microsoft.com/office/drawing/2014/main" id="{68615AF3-6A6C-83DE-6835-8DE2BAC955C0}"/>
                  </a:ext>
                </a:extLst>
              </p:cNvPr>
              <p:cNvSpPr/>
              <p:nvPr/>
            </p:nvSpPr>
            <p:spPr>
              <a:xfrm>
                <a:off x="8441823" y="5445590"/>
                <a:ext cx="3135637" cy="163467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  <a:latin typeface="Arial" panose="020B0604020202020204"/>
                  </a:rPr>
                  <a:t>May 28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440" name="Group 439">
                <a:extLst>
                  <a:ext uri="{FF2B5EF4-FFF2-40B4-BE49-F238E27FC236}">
                    <a16:creationId xmlns:a16="http://schemas.microsoft.com/office/drawing/2014/main" id="{908CB600-C42C-188F-FCB1-47F38B0ED909}"/>
                  </a:ext>
                </a:extLst>
              </p:cNvPr>
              <p:cNvGrpSpPr/>
              <p:nvPr/>
            </p:nvGrpSpPr>
            <p:grpSpPr>
              <a:xfrm>
                <a:off x="9426408" y="5444465"/>
                <a:ext cx="1872879" cy="164440"/>
                <a:chOff x="5494186" y="3839916"/>
                <a:chExt cx="1872879" cy="183969"/>
              </a:xfrm>
            </p:grpSpPr>
            <p:sp>
              <p:nvSpPr>
                <p:cNvPr id="441" name="Rectangle 440">
                  <a:extLst>
                    <a:ext uri="{FF2B5EF4-FFF2-40B4-BE49-F238E27FC236}">
                      <a16:creationId xmlns:a16="http://schemas.microsoft.com/office/drawing/2014/main" id="{8FDCC116-AE32-C36C-1022-56273F145861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 – 4 p.m.</a:t>
                  </a:r>
                  <a:endParaRPr lang="en-US" sz="1000" noProof="0"/>
                </a:p>
              </p:txBody>
            </p:sp>
            <p:sp>
              <p:nvSpPr>
                <p:cNvPr id="442" name="Rectangle 441">
                  <a:extLst>
                    <a:ext uri="{FF2B5EF4-FFF2-40B4-BE49-F238E27FC236}">
                      <a16:creationId xmlns:a16="http://schemas.microsoft.com/office/drawing/2014/main" id="{388E7E0C-21E7-3BA2-121A-4E023C2D0A4F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  <a:cs typeface="Arial"/>
                    </a:rPr>
                    <a:t>1</a:t>
                  </a:r>
                </a:p>
              </p:txBody>
            </p:sp>
          </p:grpSp>
        </p:grpSp>
        <p:grpSp>
          <p:nvGrpSpPr>
            <p:cNvPr id="463" name="Group 462">
              <a:extLst>
                <a:ext uri="{FF2B5EF4-FFF2-40B4-BE49-F238E27FC236}">
                  <a16:creationId xmlns:a16="http://schemas.microsoft.com/office/drawing/2014/main" id="{01ABBE42-016D-583E-181A-129F8DEA1810}"/>
                </a:ext>
              </a:extLst>
            </p:cNvPr>
            <p:cNvGrpSpPr/>
            <p:nvPr/>
          </p:nvGrpSpPr>
          <p:grpSpPr>
            <a:xfrm>
              <a:off x="8441823" y="5232916"/>
              <a:ext cx="3135637" cy="164592"/>
              <a:chOff x="8441823" y="5651380"/>
              <a:chExt cx="3135637" cy="164592"/>
            </a:xfrm>
          </p:grpSpPr>
          <p:sp>
            <p:nvSpPr>
              <p:cNvPr id="281" name="Rectangle: Rounded Corners 280">
                <a:extLst>
                  <a:ext uri="{FF2B5EF4-FFF2-40B4-BE49-F238E27FC236}">
                    <a16:creationId xmlns:a16="http://schemas.microsoft.com/office/drawing/2014/main" id="{3B26FBA9-F850-5642-B5D4-28102D2D3329}"/>
                  </a:ext>
                </a:extLst>
              </p:cNvPr>
              <p:cNvSpPr/>
              <p:nvPr/>
            </p:nvSpPr>
            <p:spPr>
              <a:xfrm>
                <a:off x="8441823" y="5652505"/>
                <a:ext cx="3135637" cy="163467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  <a:latin typeface="Arial" panose="020B0604020202020204"/>
                  </a:rPr>
                  <a:t>June 1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443" name="Group 442">
                <a:extLst>
                  <a:ext uri="{FF2B5EF4-FFF2-40B4-BE49-F238E27FC236}">
                    <a16:creationId xmlns:a16="http://schemas.microsoft.com/office/drawing/2014/main" id="{67EE9C27-9885-805F-4AAD-0D40382D8D95}"/>
                  </a:ext>
                </a:extLst>
              </p:cNvPr>
              <p:cNvGrpSpPr/>
              <p:nvPr/>
            </p:nvGrpSpPr>
            <p:grpSpPr>
              <a:xfrm>
                <a:off x="9426408" y="5651380"/>
                <a:ext cx="1872879" cy="164440"/>
                <a:chOff x="5494186" y="3839916"/>
                <a:chExt cx="1872879" cy="183969"/>
              </a:xfrm>
            </p:grpSpPr>
            <p:sp>
              <p:nvSpPr>
                <p:cNvPr id="444" name="Rectangle 443">
                  <a:extLst>
                    <a:ext uri="{FF2B5EF4-FFF2-40B4-BE49-F238E27FC236}">
                      <a16:creationId xmlns:a16="http://schemas.microsoft.com/office/drawing/2014/main" id="{E2256C54-A553-C2B3-7D02-B599A4EBC035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rgbClr val="000000"/>
                      </a:solidFill>
                    </a:rPr>
                    <a:t>9 a.m. – 12 p.m.</a:t>
                  </a:r>
                  <a:endParaRPr lang="en-US" sz="1000" noProof="0"/>
                </a:p>
              </p:txBody>
            </p:sp>
            <p:sp>
              <p:nvSpPr>
                <p:cNvPr id="445" name="Rectangle 444">
                  <a:extLst>
                    <a:ext uri="{FF2B5EF4-FFF2-40B4-BE49-F238E27FC236}">
                      <a16:creationId xmlns:a16="http://schemas.microsoft.com/office/drawing/2014/main" id="{AFBF4288-089A-0B98-F609-76CDA9C80565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  <a:cs typeface="Arial"/>
                    </a:rPr>
                    <a:t>1</a:t>
                  </a:r>
                </a:p>
              </p:txBody>
            </p:sp>
          </p:grpSp>
        </p:grpSp>
        <p:grpSp>
          <p:nvGrpSpPr>
            <p:cNvPr id="464" name="Group 463">
              <a:extLst>
                <a:ext uri="{FF2B5EF4-FFF2-40B4-BE49-F238E27FC236}">
                  <a16:creationId xmlns:a16="http://schemas.microsoft.com/office/drawing/2014/main" id="{5436AE5C-FAB4-29A4-EB63-2224BD520735}"/>
                </a:ext>
              </a:extLst>
            </p:cNvPr>
            <p:cNvGrpSpPr/>
            <p:nvPr/>
          </p:nvGrpSpPr>
          <p:grpSpPr>
            <a:xfrm>
              <a:off x="8441823" y="5507594"/>
              <a:ext cx="3135637" cy="164592"/>
              <a:chOff x="8441823" y="5858295"/>
              <a:chExt cx="3135637" cy="164592"/>
            </a:xfrm>
          </p:grpSpPr>
          <p:sp>
            <p:nvSpPr>
              <p:cNvPr id="286" name="Rectangle: Rounded Corners 285">
                <a:extLst>
                  <a:ext uri="{FF2B5EF4-FFF2-40B4-BE49-F238E27FC236}">
                    <a16:creationId xmlns:a16="http://schemas.microsoft.com/office/drawing/2014/main" id="{20A67DB0-BD01-CD89-F0DB-38E67E0B91F7}"/>
                  </a:ext>
                </a:extLst>
              </p:cNvPr>
              <p:cNvSpPr/>
              <p:nvPr/>
            </p:nvSpPr>
            <p:spPr>
              <a:xfrm>
                <a:off x="8441823" y="5859420"/>
                <a:ext cx="3135637" cy="163467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  <a:latin typeface="Arial" panose="020B0604020202020204"/>
                  </a:rPr>
                  <a:t>June 1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446" name="Group 445">
                <a:extLst>
                  <a:ext uri="{FF2B5EF4-FFF2-40B4-BE49-F238E27FC236}">
                    <a16:creationId xmlns:a16="http://schemas.microsoft.com/office/drawing/2014/main" id="{35FB3E75-FDEB-5476-DA6A-719E245C6BE2}"/>
                  </a:ext>
                </a:extLst>
              </p:cNvPr>
              <p:cNvGrpSpPr/>
              <p:nvPr/>
            </p:nvGrpSpPr>
            <p:grpSpPr>
              <a:xfrm>
                <a:off x="9426408" y="5858295"/>
                <a:ext cx="1872879" cy="164440"/>
                <a:chOff x="5494186" y="3839916"/>
                <a:chExt cx="1872879" cy="183969"/>
              </a:xfrm>
            </p:grpSpPr>
            <p:sp>
              <p:nvSpPr>
                <p:cNvPr id="447" name="Rectangle 446">
                  <a:extLst>
                    <a:ext uri="{FF2B5EF4-FFF2-40B4-BE49-F238E27FC236}">
                      <a16:creationId xmlns:a16="http://schemas.microsoft.com/office/drawing/2014/main" id="{A6A38678-85F6-0A77-A803-1D77EB2DB021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 dirty="0">
                      <a:solidFill>
                        <a:srgbClr val="000000"/>
                      </a:solidFill>
                    </a:rPr>
                    <a:t>1 – 4 p.m.</a:t>
                  </a:r>
                  <a:endParaRPr lang="en-US" sz="1000" noProof="0" dirty="0"/>
                </a:p>
              </p:txBody>
            </p:sp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84B80FAA-85A4-F495-B7EE-F1BED85E1B59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  <a:cs typeface="Arial"/>
                    </a:rPr>
                    <a:t>1</a:t>
                  </a:r>
                </a:p>
              </p:txBody>
            </p:sp>
          </p:grpSp>
        </p:grpSp>
        <p:grpSp>
          <p:nvGrpSpPr>
            <p:cNvPr id="465" name="Group 464">
              <a:extLst>
                <a:ext uri="{FF2B5EF4-FFF2-40B4-BE49-F238E27FC236}">
                  <a16:creationId xmlns:a16="http://schemas.microsoft.com/office/drawing/2014/main" id="{83BF72A1-B51A-AE7A-A72E-8B6893FC0FD8}"/>
                </a:ext>
              </a:extLst>
            </p:cNvPr>
            <p:cNvGrpSpPr/>
            <p:nvPr/>
          </p:nvGrpSpPr>
          <p:grpSpPr>
            <a:xfrm>
              <a:off x="8441823" y="5782272"/>
              <a:ext cx="3135637" cy="164592"/>
              <a:chOff x="8441823" y="6065210"/>
              <a:chExt cx="3135637" cy="164592"/>
            </a:xfrm>
          </p:grpSpPr>
          <p:sp>
            <p:nvSpPr>
              <p:cNvPr id="291" name="Rectangle: Rounded Corners 290">
                <a:extLst>
                  <a:ext uri="{FF2B5EF4-FFF2-40B4-BE49-F238E27FC236}">
                    <a16:creationId xmlns:a16="http://schemas.microsoft.com/office/drawing/2014/main" id="{541C15CF-7826-34A8-4D9B-1241A9FC1CC9}"/>
                  </a:ext>
                </a:extLst>
              </p:cNvPr>
              <p:cNvSpPr/>
              <p:nvPr/>
            </p:nvSpPr>
            <p:spPr>
              <a:xfrm>
                <a:off x="8441823" y="6066335"/>
                <a:ext cx="3135637" cy="163467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  <a:latin typeface="Arial" panose="020B0604020202020204"/>
                  </a:rPr>
                  <a:t>June 3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449" name="Group 448">
                <a:extLst>
                  <a:ext uri="{FF2B5EF4-FFF2-40B4-BE49-F238E27FC236}">
                    <a16:creationId xmlns:a16="http://schemas.microsoft.com/office/drawing/2014/main" id="{2D92EB3E-E88F-3EE8-1430-0DE3E88EF9AF}"/>
                  </a:ext>
                </a:extLst>
              </p:cNvPr>
              <p:cNvGrpSpPr/>
              <p:nvPr/>
            </p:nvGrpSpPr>
            <p:grpSpPr>
              <a:xfrm>
                <a:off x="9426408" y="6065210"/>
                <a:ext cx="1872879" cy="164440"/>
                <a:chOff x="5494186" y="3839916"/>
                <a:chExt cx="1872879" cy="183969"/>
              </a:xfrm>
            </p:grpSpPr>
            <p:sp>
              <p:nvSpPr>
                <p:cNvPr id="450" name="Rectangle 449">
                  <a:extLst>
                    <a:ext uri="{FF2B5EF4-FFF2-40B4-BE49-F238E27FC236}">
                      <a16:creationId xmlns:a16="http://schemas.microsoft.com/office/drawing/2014/main" id="{C2150E2A-A4A5-AAEA-6EA5-DDDF162B5834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rgbClr val="000000"/>
                      </a:solidFill>
                    </a:rPr>
                    <a:t>9 a.m. – 12 p.m.</a:t>
                  </a:r>
                  <a:endParaRPr lang="en-US" sz="1000" noProof="0"/>
                </a:p>
              </p:txBody>
            </p:sp>
            <p:sp>
              <p:nvSpPr>
                <p:cNvPr id="451" name="Rectangle 450">
                  <a:extLst>
                    <a:ext uri="{FF2B5EF4-FFF2-40B4-BE49-F238E27FC236}">
                      <a16:creationId xmlns:a16="http://schemas.microsoft.com/office/drawing/2014/main" id="{8B187658-21EF-B2E6-07CE-965370BFC722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  <a:cs typeface="Arial"/>
                    </a:rPr>
                    <a:t>1</a:t>
                  </a:r>
                </a:p>
              </p:txBody>
            </p:sp>
          </p:grpSp>
        </p:grpSp>
        <p:grpSp>
          <p:nvGrpSpPr>
            <p:cNvPr id="466" name="Group 465">
              <a:extLst>
                <a:ext uri="{FF2B5EF4-FFF2-40B4-BE49-F238E27FC236}">
                  <a16:creationId xmlns:a16="http://schemas.microsoft.com/office/drawing/2014/main" id="{4C3A628A-91C7-2C13-5848-04711DCD952F}"/>
                </a:ext>
              </a:extLst>
            </p:cNvPr>
            <p:cNvGrpSpPr/>
            <p:nvPr/>
          </p:nvGrpSpPr>
          <p:grpSpPr>
            <a:xfrm>
              <a:off x="8441823" y="6056950"/>
              <a:ext cx="3135637" cy="164592"/>
              <a:chOff x="8441823" y="6272118"/>
              <a:chExt cx="3135637" cy="164592"/>
            </a:xfrm>
          </p:grpSpPr>
          <p:sp>
            <p:nvSpPr>
              <p:cNvPr id="296" name="Rectangle: Rounded Corners 295">
                <a:extLst>
                  <a:ext uri="{FF2B5EF4-FFF2-40B4-BE49-F238E27FC236}">
                    <a16:creationId xmlns:a16="http://schemas.microsoft.com/office/drawing/2014/main" id="{0FD75887-859C-A809-FD88-6D6B7AAF7C49}"/>
                  </a:ext>
                </a:extLst>
              </p:cNvPr>
              <p:cNvSpPr/>
              <p:nvPr/>
            </p:nvSpPr>
            <p:spPr>
              <a:xfrm>
                <a:off x="8441823" y="6273243"/>
                <a:ext cx="3135637" cy="163467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  <a:latin typeface="Arial" panose="020B0604020202020204"/>
                  </a:rPr>
                  <a:t>June 3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452" name="Group 451">
                <a:extLst>
                  <a:ext uri="{FF2B5EF4-FFF2-40B4-BE49-F238E27FC236}">
                    <a16:creationId xmlns:a16="http://schemas.microsoft.com/office/drawing/2014/main" id="{6AB0C9D6-F642-5937-4C4F-3FF771D375AB}"/>
                  </a:ext>
                </a:extLst>
              </p:cNvPr>
              <p:cNvGrpSpPr/>
              <p:nvPr/>
            </p:nvGrpSpPr>
            <p:grpSpPr>
              <a:xfrm>
                <a:off x="9426408" y="6272118"/>
                <a:ext cx="1872879" cy="164440"/>
                <a:chOff x="5494186" y="3839916"/>
                <a:chExt cx="1872879" cy="183969"/>
              </a:xfrm>
            </p:grpSpPr>
            <p:sp>
              <p:nvSpPr>
                <p:cNvPr id="453" name="Rectangle 452">
                  <a:extLst>
                    <a:ext uri="{FF2B5EF4-FFF2-40B4-BE49-F238E27FC236}">
                      <a16:creationId xmlns:a16="http://schemas.microsoft.com/office/drawing/2014/main" id="{17CA6F4D-EAC5-2660-38F0-D3FAAB7D153D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 dirty="0">
                      <a:solidFill>
                        <a:srgbClr val="000000"/>
                      </a:solidFill>
                    </a:rPr>
                    <a:t>1 – 4 p.m.</a:t>
                  </a:r>
                  <a:endParaRPr lang="en-US" sz="1000" noProof="0" dirty="0"/>
                </a:p>
              </p:txBody>
            </p:sp>
            <p:sp>
              <p:nvSpPr>
                <p:cNvPr id="454" name="Rectangle 453">
                  <a:extLst>
                    <a:ext uri="{FF2B5EF4-FFF2-40B4-BE49-F238E27FC236}">
                      <a16:creationId xmlns:a16="http://schemas.microsoft.com/office/drawing/2014/main" id="{06D64C86-2A3B-1FA7-D7E4-7CA6AE43305C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  <a:cs typeface="Arial"/>
                    </a:rPr>
                    <a:t>1</a:t>
                  </a:r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EB9605-0AA3-6E56-0A85-EB2279589235}"/>
                </a:ext>
              </a:extLst>
            </p:cNvPr>
            <p:cNvGrpSpPr/>
            <p:nvPr/>
          </p:nvGrpSpPr>
          <p:grpSpPr>
            <a:xfrm>
              <a:off x="8441823" y="2211458"/>
              <a:ext cx="3135635" cy="164592"/>
              <a:chOff x="8441825" y="2273318"/>
              <a:chExt cx="3135635" cy="164592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D1004F7-158D-61FE-BEEA-883D227B7487}"/>
                  </a:ext>
                </a:extLst>
              </p:cNvPr>
              <p:cNvSpPr/>
              <p:nvPr/>
            </p:nvSpPr>
            <p:spPr>
              <a:xfrm>
                <a:off x="8441825" y="2273318"/>
                <a:ext cx="3135635" cy="156622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</a:t>
                </a:r>
                <a:r>
                  <a:rPr lang="en-US" sz="1000" b="1" noProof="0">
                    <a:solidFill>
                      <a:srgbClr val="000000"/>
                    </a:solidFill>
                    <a:latin typeface="Arial" panose="020B0604020202020204"/>
                  </a:rPr>
                  <a:t>22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FE70ED2-CCF9-BFE4-57DA-9E692BE14E43}"/>
                  </a:ext>
                </a:extLst>
              </p:cNvPr>
              <p:cNvSpPr/>
              <p:nvPr/>
            </p:nvSpPr>
            <p:spPr>
              <a:xfrm>
                <a:off x="9426409" y="2281288"/>
                <a:ext cx="1176618" cy="1566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 noProof="0">
                    <a:solidFill>
                      <a:srgbClr val="000000"/>
                    </a:solidFill>
                  </a:rPr>
                  <a:t>9 a.m. – 12 p.m.</a:t>
                </a:r>
                <a:endParaRPr lang="en-US" sz="1000" noProof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0397BE9-97EC-7E92-2AE6-1C6A4A6E374E}"/>
                  </a:ext>
                </a:extLst>
              </p:cNvPr>
              <p:cNvSpPr/>
              <p:nvPr/>
            </p:nvSpPr>
            <p:spPr>
              <a:xfrm>
                <a:off x="11089446" y="2280355"/>
                <a:ext cx="209842" cy="1566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18090EE-1676-22C1-6936-8737C7653186}"/>
              </a:ext>
            </a:extLst>
          </p:cNvPr>
          <p:cNvSpPr/>
          <p:nvPr/>
        </p:nvSpPr>
        <p:spPr>
          <a:xfrm>
            <a:off x="3338251" y="6389771"/>
            <a:ext cx="5515498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noProof="0">
                <a:solidFill>
                  <a:schemeClr val="tx1"/>
                </a:solidFill>
              </a:rPr>
              <a:t>NOTE</a:t>
            </a:r>
            <a:r>
              <a:rPr lang="en-US" sz="1000" noProof="0">
                <a:solidFill>
                  <a:schemeClr val="tx1"/>
                </a:solidFill>
              </a:rPr>
              <a:t>: In-person ILT courses will take place in Atlanta at the George “Sloppy” Floyd Building. </a:t>
            </a:r>
          </a:p>
          <a:p>
            <a:pPr algn="ctr"/>
            <a:r>
              <a:rPr lang="en-US" sz="1000" noProof="0">
                <a:solidFill>
                  <a:schemeClr val="tx1"/>
                </a:solidFill>
              </a:rPr>
              <a:t>Employees will be able to see specific room locations in Team Georgia Learning </a:t>
            </a:r>
          </a:p>
        </p:txBody>
      </p:sp>
    </p:spTree>
    <p:extLst>
      <p:ext uri="{BB962C8B-B14F-4D97-AF65-F5344CB8AC3E}">
        <p14:creationId xmlns:p14="http://schemas.microsoft.com/office/powerpoint/2010/main" val="473536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3BC19-AA1C-8C14-B33C-4B85BBA86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E8D32AC-12BB-0AC1-A57F-793FD82B4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466457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Page 4 of 6</a:t>
            </a:r>
          </a:p>
        </p:txBody>
      </p:sp>
      <p:sp>
        <p:nvSpPr>
          <p:cNvPr id="179" name="Title 1">
            <a:extLst>
              <a:ext uri="{FF2B5EF4-FFF2-40B4-BE49-F238E27FC236}">
                <a16:creationId xmlns:a16="http://schemas.microsoft.com/office/drawing/2014/main" id="{40B7CF31-212D-B14E-6A3A-6DD1D9B0E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668" y="58996"/>
            <a:ext cx="8572370" cy="1003129"/>
          </a:xfrm>
        </p:spPr>
        <p:txBody>
          <a:bodyPr>
            <a:normAutofit/>
          </a:bodyPr>
          <a:lstStyle/>
          <a:p>
            <a:pPr algn="ctr"/>
            <a:r>
              <a:rPr lang="en-US" sz="3200" b="1" noProof="0" dirty="0"/>
              <a:t>Finance Instructor-Led Training Schedule</a:t>
            </a:r>
            <a:br>
              <a:rPr lang="en-US" sz="3200" b="1" noProof="0" dirty="0"/>
            </a:br>
            <a:r>
              <a:rPr lang="en-US" sz="1200" noProof="0" dirty="0"/>
              <a:t>This schedule lists instructor-led training (ILT) sessions only. Assessments and eLearning courses are not listed —please access and complete them directly in Team Georgia Learning as assigned in your Learning Program(s).</a:t>
            </a:r>
            <a:r>
              <a:rPr lang="en-US" sz="1200" dirty="0"/>
              <a:t> (Page 4 of 6)</a:t>
            </a:r>
            <a:endParaRPr lang="en-US" sz="1200" noProof="0" dirty="0"/>
          </a:p>
        </p:txBody>
      </p:sp>
      <p:grpSp>
        <p:nvGrpSpPr>
          <p:cNvPr id="180" name="Group 179" descr="Questions on Training? Submit the Learning Help Form&#10;Need more information? Visit the Training Support Center">
            <a:extLst>
              <a:ext uri="{FF2B5EF4-FFF2-40B4-BE49-F238E27FC236}">
                <a16:creationId xmlns:a16="http://schemas.microsoft.com/office/drawing/2014/main" id="{5544E552-C468-5F9A-0317-2FF809F1A573}"/>
              </a:ext>
            </a:extLst>
          </p:cNvPr>
          <p:cNvGrpSpPr/>
          <p:nvPr/>
        </p:nvGrpSpPr>
        <p:grpSpPr>
          <a:xfrm>
            <a:off x="100177" y="107235"/>
            <a:ext cx="1721900" cy="906651"/>
            <a:chOff x="9499815" y="144402"/>
            <a:chExt cx="2410148" cy="906651"/>
          </a:xfrm>
        </p:grpSpPr>
        <p:sp>
          <p:nvSpPr>
            <p:cNvPr id="182" name="Rectangle: Rounded Corners 181">
              <a:extLst>
                <a:ext uri="{FF2B5EF4-FFF2-40B4-BE49-F238E27FC236}">
                  <a16:creationId xmlns:a16="http://schemas.microsoft.com/office/drawing/2014/main" id="{9DD3BD73-C92D-FCCC-FD67-73E66F80122F}"/>
                </a:ext>
              </a:extLst>
            </p:cNvPr>
            <p:cNvSpPr/>
            <p:nvPr/>
          </p:nvSpPr>
          <p:spPr>
            <a:xfrm>
              <a:off x="9499815" y="144402"/>
              <a:ext cx="2410148" cy="404195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noProof="0">
                  <a:solidFill>
                    <a:schemeClr val="tx1"/>
                  </a:solidFill>
                </a:rPr>
                <a:t>Questions on Training?</a:t>
              </a:r>
            </a:p>
            <a:p>
              <a:pPr algn="ctr"/>
              <a:r>
                <a:rPr lang="en-US" sz="800" b="0" i="0" noProof="0">
                  <a:solidFill>
                    <a:srgbClr val="000000"/>
                  </a:solidFill>
                  <a:effectLst/>
                  <a:hlinkClick r:id="rId3"/>
                </a:rPr>
                <a:t>Learning Help Form</a:t>
              </a:r>
              <a:r>
                <a:rPr lang="en-US" sz="800" b="0" i="0" noProof="0">
                  <a:solidFill>
                    <a:srgbClr val="000000"/>
                  </a:solidFill>
                  <a:effectLst/>
                </a:rPr>
                <a:t> </a:t>
              </a:r>
              <a:endParaRPr lang="en-US" sz="800" b="1" noProof="0">
                <a:solidFill>
                  <a:schemeClr val="tx1"/>
                </a:solidFill>
              </a:endParaRPr>
            </a:p>
          </p:txBody>
        </p:sp>
        <p:sp>
          <p:nvSpPr>
            <p:cNvPr id="189" name="Rectangle: Rounded Corners 188">
              <a:extLst>
                <a:ext uri="{FF2B5EF4-FFF2-40B4-BE49-F238E27FC236}">
                  <a16:creationId xmlns:a16="http://schemas.microsoft.com/office/drawing/2014/main" id="{162C0669-C40E-92F8-50E7-D81C5938AA2E}"/>
                </a:ext>
              </a:extLst>
            </p:cNvPr>
            <p:cNvSpPr/>
            <p:nvPr/>
          </p:nvSpPr>
          <p:spPr>
            <a:xfrm>
              <a:off x="9499815" y="647294"/>
              <a:ext cx="2410148" cy="40375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noProof="0">
                  <a:solidFill>
                    <a:schemeClr val="tx1"/>
                  </a:solidFill>
                </a:rPr>
                <a:t>Need more information?</a:t>
              </a:r>
            </a:p>
            <a:p>
              <a:pPr algn="ctr"/>
              <a:r>
                <a:rPr lang="en-US" sz="800" noProof="0">
                  <a:solidFill>
                    <a:schemeClr val="tx1"/>
                  </a:solidFill>
                </a:rPr>
                <a:t>Visit the </a:t>
              </a:r>
              <a:r>
                <a:rPr lang="en-US" sz="800" noProof="0">
                  <a:solidFill>
                    <a:schemeClr val="tx1"/>
                  </a:solidFill>
                  <a:hlinkClick r:id="rId4"/>
                </a:rPr>
                <a:t>Training Support Center</a:t>
              </a:r>
              <a:endParaRPr lang="en-US" sz="800" noProof="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 descr="GA@WORK Financial Budget Management&#10;Duration: 4 hours&#10;Delivery Method: Virtual ILT&#10;&#10;2 sessions available from 1 pm - 5 pm on the following dates: April 6, April 15, April 20, April 27, May 4, May 18 (1 session only) and June 1">
            <a:extLst>
              <a:ext uri="{FF2B5EF4-FFF2-40B4-BE49-F238E27FC236}">
                <a16:creationId xmlns:a16="http://schemas.microsoft.com/office/drawing/2014/main" id="{BD28E189-DDE8-7FD8-CD9E-0FBA51085C5D}"/>
              </a:ext>
            </a:extLst>
          </p:cNvPr>
          <p:cNvGrpSpPr/>
          <p:nvPr/>
        </p:nvGrpSpPr>
        <p:grpSpPr>
          <a:xfrm>
            <a:off x="431795" y="1169398"/>
            <a:ext cx="3583058" cy="5153477"/>
            <a:chOff x="431795" y="1169398"/>
            <a:chExt cx="3583058" cy="5153477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0A677F0-E1D1-2E2F-EC80-1C5C8F55D16C}"/>
                </a:ext>
              </a:extLst>
            </p:cNvPr>
            <p:cNvSpPr/>
            <p:nvPr/>
          </p:nvSpPr>
          <p:spPr>
            <a:xfrm>
              <a:off x="431795" y="1179574"/>
              <a:ext cx="3583051" cy="5143301"/>
            </a:xfrm>
            <a:prstGeom prst="roundRect">
              <a:avLst>
                <a:gd name="adj" fmla="val 3729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FFD3E0DD-6561-EB21-FD0B-BDB7F296FD4C}"/>
                </a:ext>
              </a:extLst>
            </p:cNvPr>
            <p:cNvSpPr/>
            <p:nvPr/>
          </p:nvSpPr>
          <p:spPr>
            <a:xfrm>
              <a:off x="431803" y="1169398"/>
              <a:ext cx="3583050" cy="822960"/>
            </a:xfrm>
            <a:prstGeom prst="round2Same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GA@WORK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Financial Budget Management</a:t>
              </a:r>
            </a:p>
          </p:txBody>
        </p:sp>
        <p:sp>
          <p:nvSpPr>
            <p:cNvPr id="234" name="Rectangle: Top Corners Rounded 233">
              <a:extLst>
                <a:ext uri="{FF2B5EF4-FFF2-40B4-BE49-F238E27FC236}">
                  <a16:creationId xmlns:a16="http://schemas.microsoft.com/office/drawing/2014/main" id="{AE5ABEFD-6E69-D8FA-BB9A-09EE968F0821}"/>
                </a:ext>
              </a:extLst>
            </p:cNvPr>
            <p:cNvSpPr/>
            <p:nvPr/>
          </p:nvSpPr>
          <p:spPr>
            <a:xfrm>
              <a:off x="513654" y="1710235"/>
              <a:ext cx="3383280" cy="21265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900" noProof="0" dirty="0">
                  <a:solidFill>
                    <a:schemeClr val="tx1"/>
                  </a:solidFill>
                </a:rPr>
                <a:t>Course Duration: 4 hours; &amp; Delivery Method: </a:t>
              </a:r>
              <a:r>
                <a:rPr lang="en-US" sz="900" dirty="0">
                  <a:solidFill>
                    <a:schemeClr val="tx1"/>
                  </a:solidFill>
                </a:rPr>
                <a:t>Virtual</a:t>
              </a:r>
              <a:r>
                <a:rPr lang="en-US" sz="900" noProof="0" dirty="0">
                  <a:solidFill>
                    <a:schemeClr val="tx1"/>
                  </a:solidFill>
                </a:rPr>
                <a:t> ILT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97293B3-2CD9-E6F4-CE04-0309447FCC21}"/>
                </a:ext>
              </a:extLst>
            </p:cNvPr>
            <p:cNvSpPr/>
            <p:nvPr/>
          </p:nvSpPr>
          <p:spPr>
            <a:xfrm>
              <a:off x="671225" y="2006889"/>
              <a:ext cx="548640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Date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EB055BA-203B-69C0-3BA2-233BC4AEBF48}"/>
                </a:ext>
              </a:extLst>
            </p:cNvPr>
            <p:cNvSpPr/>
            <p:nvPr/>
          </p:nvSpPr>
          <p:spPr>
            <a:xfrm>
              <a:off x="1857559" y="2006889"/>
              <a:ext cx="731521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843307B-0E05-4700-8EC8-CEA7045FD1AF}"/>
                </a:ext>
              </a:extLst>
            </p:cNvPr>
            <p:cNvSpPr/>
            <p:nvPr/>
          </p:nvSpPr>
          <p:spPr>
            <a:xfrm>
              <a:off x="3036993" y="2006889"/>
              <a:ext cx="769867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# Sessions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B6C6032-59C7-7261-30F4-F6A4127D6A52}"/>
                </a:ext>
              </a:extLst>
            </p:cNvPr>
            <p:cNvGrpSpPr/>
            <p:nvPr/>
          </p:nvGrpSpPr>
          <p:grpSpPr>
            <a:xfrm>
              <a:off x="657493" y="2326688"/>
              <a:ext cx="3135636" cy="182880"/>
              <a:chOff x="657493" y="2300442"/>
              <a:chExt cx="3135636" cy="182880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C14E5D88-E03E-0D92-3249-B7C7B3751B14}"/>
                  </a:ext>
                </a:extLst>
              </p:cNvPr>
              <p:cNvSpPr/>
              <p:nvPr/>
            </p:nvSpPr>
            <p:spPr>
              <a:xfrm>
                <a:off x="657493" y="2300442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  <a:latin typeface="Arial" panose="020B0604020202020204"/>
                  </a:rPr>
                  <a:t>April 6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368" name="Group 367">
                <a:extLst>
                  <a:ext uri="{FF2B5EF4-FFF2-40B4-BE49-F238E27FC236}">
                    <a16:creationId xmlns:a16="http://schemas.microsoft.com/office/drawing/2014/main" id="{01FF7254-03AA-13EA-2164-6006B07B5328}"/>
                  </a:ext>
                </a:extLst>
              </p:cNvPr>
              <p:cNvGrpSpPr/>
              <p:nvPr/>
            </p:nvGrpSpPr>
            <p:grpSpPr>
              <a:xfrm>
                <a:off x="1586322" y="2334518"/>
                <a:ext cx="1872879" cy="122646"/>
                <a:chOff x="5494186" y="3839916"/>
                <a:chExt cx="1872879" cy="183969"/>
              </a:xfrm>
            </p:grpSpPr>
            <p:sp>
              <p:nvSpPr>
                <p:cNvPr id="369" name="Rectangle 368">
                  <a:extLst>
                    <a:ext uri="{FF2B5EF4-FFF2-40B4-BE49-F238E27FC236}">
                      <a16:creationId xmlns:a16="http://schemas.microsoft.com/office/drawing/2014/main" id="{D68DBE34-4EE1-455E-F57C-9A2107CAD14E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 – 5 </a:t>
                  </a:r>
                  <a:r>
                    <a:rPr lang="en-US" sz="1000" noProof="0">
                      <a:solidFill>
                        <a:srgbClr val="000000"/>
                      </a:solidFill>
                      <a:latin typeface="Arial" panose="020B0604020202020204"/>
                    </a:rPr>
                    <a:t>p</a:t>
                  </a:r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.m.</a:t>
                  </a:r>
                  <a:endParaRPr lang="en-US" sz="1000" noProof="0"/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E3CF63DB-ED00-6B0C-DCD1-3DFFF9A37A2B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2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D09B4B-C61F-32B6-825A-162B5CB3627B}"/>
                </a:ext>
              </a:extLst>
            </p:cNvPr>
            <p:cNvGrpSpPr/>
            <p:nvPr/>
          </p:nvGrpSpPr>
          <p:grpSpPr>
            <a:xfrm>
              <a:off x="657493" y="3978830"/>
              <a:ext cx="3135636" cy="182880"/>
              <a:chOff x="657493" y="4369497"/>
              <a:chExt cx="3135636" cy="18288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A85F963-7611-BABC-3495-CBCC4B8EB06B}"/>
                  </a:ext>
                </a:extLst>
              </p:cNvPr>
              <p:cNvSpPr/>
              <p:nvPr/>
            </p:nvSpPr>
            <p:spPr>
              <a:xfrm>
                <a:off x="657493" y="4369497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27</a:t>
                </a:r>
              </a:p>
            </p:txBody>
          </p:sp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0DEEE11F-9349-93F8-361D-EC0B84B665AE}"/>
                  </a:ext>
                </a:extLst>
              </p:cNvPr>
              <p:cNvGrpSpPr/>
              <p:nvPr/>
            </p:nvGrpSpPr>
            <p:grpSpPr>
              <a:xfrm>
                <a:off x="1586322" y="4399614"/>
                <a:ext cx="1872879" cy="122646"/>
                <a:chOff x="5494186" y="3839916"/>
                <a:chExt cx="1872879" cy="183969"/>
              </a:xfrm>
            </p:grpSpPr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id="{DD65A79F-A788-3124-89DA-7308814AD0F8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 – 5 </a:t>
                  </a:r>
                  <a:r>
                    <a:rPr lang="en-US" sz="1000" noProof="0">
                      <a:solidFill>
                        <a:srgbClr val="000000"/>
                      </a:solidFill>
                      <a:latin typeface="Arial" panose="020B0604020202020204"/>
                    </a:rPr>
                    <a:t>p</a:t>
                  </a:r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.m.</a:t>
                  </a:r>
                  <a:endParaRPr lang="en-US" sz="1000" noProof="0"/>
                </a:p>
              </p:txBody>
            </p:sp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35F755FA-A95E-D7C8-D4CF-7FEBA6044E5E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2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1453B53-B13E-8076-DB6A-7D98CB84227B}"/>
                </a:ext>
              </a:extLst>
            </p:cNvPr>
            <p:cNvGrpSpPr/>
            <p:nvPr/>
          </p:nvGrpSpPr>
          <p:grpSpPr>
            <a:xfrm>
              <a:off x="657493" y="2877402"/>
              <a:ext cx="3135636" cy="182880"/>
              <a:chOff x="657493" y="3128064"/>
              <a:chExt cx="3135636" cy="182880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5D895AC0-2631-C9AF-A217-326DFE6FD2EE}"/>
                  </a:ext>
                </a:extLst>
              </p:cNvPr>
              <p:cNvSpPr/>
              <p:nvPr/>
            </p:nvSpPr>
            <p:spPr>
              <a:xfrm>
                <a:off x="657493" y="3128064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15</a:t>
                </a:r>
              </a:p>
            </p:txBody>
          </p: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22991F53-1887-F358-479D-0C6256BC57A9}"/>
                  </a:ext>
                </a:extLst>
              </p:cNvPr>
              <p:cNvGrpSpPr/>
              <p:nvPr/>
            </p:nvGrpSpPr>
            <p:grpSpPr>
              <a:xfrm>
                <a:off x="1586322" y="3160556"/>
                <a:ext cx="1872879" cy="122646"/>
                <a:chOff x="5494186" y="3839916"/>
                <a:chExt cx="1872879" cy="183969"/>
              </a:xfrm>
            </p:grpSpPr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3CA1CEE9-576E-C56C-066B-920AB562D25F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 – 5 </a:t>
                  </a:r>
                  <a:r>
                    <a:rPr lang="en-US" sz="1000" noProof="0">
                      <a:solidFill>
                        <a:srgbClr val="000000"/>
                      </a:solidFill>
                      <a:latin typeface="Arial" panose="020B0604020202020204"/>
                    </a:rPr>
                    <a:t>p</a:t>
                  </a:r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.m.</a:t>
                  </a:r>
                  <a:endParaRPr lang="en-US" sz="1000" noProof="0"/>
                </a:p>
              </p:txBody>
            </p:sp>
            <p:sp>
              <p:nvSpPr>
                <p:cNvPr id="379" name="Rectangle 378">
                  <a:extLst>
                    <a:ext uri="{FF2B5EF4-FFF2-40B4-BE49-F238E27FC236}">
                      <a16:creationId xmlns:a16="http://schemas.microsoft.com/office/drawing/2014/main" id="{921082EC-693E-B0EB-6210-2340D4D94FA2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2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B79FEF7-24A5-AE45-F16A-5CAB2BCA614C}"/>
                </a:ext>
              </a:extLst>
            </p:cNvPr>
            <p:cNvGrpSpPr/>
            <p:nvPr/>
          </p:nvGrpSpPr>
          <p:grpSpPr>
            <a:xfrm>
              <a:off x="657493" y="3428116"/>
              <a:ext cx="3135636" cy="182880"/>
              <a:chOff x="657493" y="3541875"/>
              <a:chExt cx="3135636" cy="182880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25B828D-5ABC-BA39-EE32-94B0C241EBFF}"/>
                  </a:ext>
                </a:extLst>
              </p:cNvPr>
              <p:cNvSpPr/>
              <p:nvPr/>
            </p:nvSpPr>
            <p:spPr>
              <a:xfrm>
                <a:off x="657493" y="3541875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20</a:t>
                </a:r>
              </a:p>
            </p:txBody>
          </p:sp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id="{B5EC1876-FC4E-BA8A-8FEF-6506C07FE8FF}"/>
                  </a:ext>
                </a:extLst>
              </p:cNvPr>
              <p:cNvGrpSpPr/>
              <p:nvPr/>
            </p:nvGrpSpPr>
            <p:grpSpPr>
              <a:xfrm>
                <a:off x="1586322" y="3573575"/>
                <a:ext cx="1872879" cy="122646"/>
                <a:chOff x="5494186" y="3839916"/>
                <a:chExt cx="1872879" cy="183969"/>
              </a:xfrm>
            </p:grpSpPr>
            <p:sp>
              <p:nvSpPr>
                <p:cNvPr id="381" name="Rectangle 380">
                  <a:extLst>
                    <a:ext uri="{FF2B5EF4-FFF2-40B4-BE49-F238E27FC236}">
                      <a16:creationId xmlns:a16="http://schemas.microsoft.com/office/drawing/2014/main" id="{5CB9FCFA-3DD7-1C2A-CB2B-C4B114EC8CC2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 – 5 </a:t>
                  </a:r>
                  <a:r>
                    <a:rPr lang="en-US" sz="1000" noProof="0">
                      <a:solidFill>
                        <a:srgbClr val="000000"/>
                      </a:solidFill>
                      <a:latin typeface="Arial" panose="020B0604020202020204"/>
                    </a:rPr>
                    <a:t>p</a:t>
                  </a:r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.m.</a:t>
                  </a:r>
                  <a:endParaRPr lang="en-US" sz="1000" noProof="0"/>
                </a:p>
              </p:txBody>
            </p:sp>
            <p:sp>
              <p:nvSpPr>
                <p:cNvPr id="382" name="Rectangle 381">
                  <a:extLst>
                    <a:ext uri="{FF2B5EF4-FFF2-40B4-BE49-F238E27FC236}">
                      <a16:creationId xmlns:a16="http://schemas.microsoft.com/office/drawing/2014/main" id="{7FB607EF-6027-6DE1-50C7-0DFAB81F93CE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2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7455A56-7F08-2A2E-D3BC-BD5A0893C05A}"/>
                </a:ext>
              </a:extLst>
            </p:cNvPr>
            <p:cNvGrpSpPr/>
            <p:nvPr/>
          </p:nvGrpSpPr>
          <p:grpSpPr>
            <a:xfrm>
              <a:off x="657493" y="4529544"/>
              <a:ext cx="3135636" cy="182880"/>
              <a:chOff x="657493" y="5197119"/>
              <a:chExt cx="3135636" cy="182880"/>
            </a:xfrm>
          </p:grpSpPr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742327D7-5DD8-521E-6E66-79611B0FCF64}"/>
                  </a:ext>
                </a:extLst>
              </p:cNvPr>
              <p:cNvSpPr/>
              <p:nvPr/>
            </p:nvSpPr>
            <p:spPr>
              <a:xfrm>
                <a:off x="657493" y="5197119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May 4</a:t>
                </a:r>
              </a:p>
            </p:txBody>
          </p:sp>
          <p:grpSp>
            <p:nvGrpSpPr>
              <p:cNvPr id="389" name="Group 388">
                <a:extLst>
                  <a:ext uri="{FF2B5EF4-FFF2-40B4-BE49-F238E27FC236}">
                    <a16:creationId xmlns:a16="http://schemas.microsoft.com/office/drawing/2014/main" id="{5E4DF6BE-FA2E-10FA-55F7-3771C7BF2605}"/>
                  </a:ext>
                </a:extLst>
              </p:cNvPr>
              <p:cNvGrpSpPr/>
              <p:nvPr/>
            </p:nvGrpSpPr>
            <p:grpSpPr>
              <a:xfrm>
                <a:off x="1583676" y="5222764"/>
                <a:ext cx="1872879" cy="122646"/>
                <a:chOff x="5494186" y="3839916"/>
                <a:chExt cx="1872879" cy="183969"/>
              </a:xfrm>
            </p:grpSpPr>
            <p:sp>
              <p:nvSpPr>
                <p:cNvPr id="390" name="Rectangle 389">
                  <a:extLst>
                    <a:ext uri="{FF2B5EF4-FFF2-40B4-BE49-F238E27FC236}">
                      <a16:creationId xmlns:a16="http://schemas.microsoft.com/office/drawing/2014/main" id="{E4020AF2-6D37-52B2-B65D-E27AF6DE0014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 – 5 </a:t>
                  </a:r>
                  <a:r>
                    <a:rPr lang="en-US" sz="1000" noProof="0">
                      <a:solidFill>
                        <a:srgbClr val="000000"/>
                      </a:solidFill>
                      <a:latin typeface="Arial" panose="020B0604020202020204"/>
                    </a:rPr>
                    <a:t>p</a:t>
                  </a:r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.m.</a:t>
                  </a:r>
                  <a:endParaRPr lang="en-US" sz="1000" noProof="0"/>
                </a:p>
              </p:txBody>
            </p:sp>
            <p:sp>
              <p:nvSpPr>
                <p:cNvPr id="391" name="Rectangle 390">
                  <a:extLst>
                    <a:ext uri="{FF2B5EF4-FFF2-40B4-BE49-F238E27FC236}">
                      <a16:creationId xmlns:a16="http://schemas.microsoft.com/office/drawing/2014/main" id="{31D7A352-BEFD-3A91-FDEE-42030C8632E9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2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4FA4D72-FBD9-CB7C-EE01-7010BE4CEE53}"/>
                </a:ext>
              </a:extLst>
            </p:cNvPr>
            <p:cNvGrpSpPr/>
            <p:nvPr/>
          </p:nvGrpSpPr>
          <p:grpSpPr>
            <a:xfrm>
              <a:off x="657493" y="5080258"/>
              <a:ext cx="3135636" cy="182880"/>
              <a:chOff x="657493" y="5610930"/>
              <a:chExt cx="3135636" cy="182880"/>
            </a:xfrm>
          </p:grpSpPr>
          <p:sp>
            <p:nvSpPr>
              <p:cNvPr id="169" name="Rectangle: Rounded Corners 168">
                <a:extLst>
                  <a:ext uri="{FF2B5EF4-FFF2-40B4-BE49-F238E27FC236}">
                    <a16:creationId xmlns:a16="http://schemas.microsoft.com/office/drawing/2014/main" id="{E184B07A-4F56-9A84-6590-C0CE80304AA1}"/>
                  </a:ext>
                </a:extLst>
              </p:cNvPr>
              <p:cNvSpPr/>
              <p:nvPr/>
            </p:nvSpPr>
            <p:spPr>
              <a:xfrm>
                <a:off x="657493" y="5610930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May 18</a:t>
                </a:r>
              </a:p>
            </p:txBody>
          </p:sp>
          <p:grpSp>
            <p:nvGrpSpPr>
              <p:cNvPr id="392" name="Group 391">
                <a:extLst>
                  <a:ext uri="{FF2B5EF4-FFF2-40B4-BE49-F238E27FC236}">
                    <a16:creationId xmlns:a16="http://schemas.microsoft.com/office/drawing/2014/main" id="{8E7A7A51-C518-8BF5-273A-BE2437C3AB0C}"/>
                  </a:ext>
                </a:extLst>
              </p:cNvPr>
              <p:cNvGrpSpPr/>
              <p:nvPr/>
            </p:nvGrpSpPr>
            <p:grpSpPr>
              <a:xfrm>
                <a:off x="1583676" y="5637301"/>
                <a:ext cx="1872879" cy="133226"/>
                <a:chOff x="5494186" y="3841005"/>
                <a:chExt cx="1872879" cy="199839"/>
              </a:xfrm>
            </p:grpSpPr>
            <p:sp>
              <p:nvSpPr>
                <p:cNvPr id="393" name="Rectangle 392">
                  <a:extLst>
                    <a:ext uri="{FF2B5EF4-FFF2-40B4-BE49-F238E27FC236}">
                      <a16:creationId xmlns:a16="http://schemas.microsoft.com/office/drawing/2014/main" id="{3AD72603-EF51-B6CC-B295-124E6E9B0C58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 – 5 </a:t>
                  </a:r>
                  <a:r>
                    <a:rPr lang="en-US" sz="1000" noProof="0">
                      <a:solidFill>
                        <a:srgbClr val="000000"/>
                      </a:solidFill>
                      <a:latin typeface="Arial" panose="020B0604020202020204"/>
                    </a:rPr>
                    <a:t>p</a:t>
                  </a:r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.m.</a:t>
                  </a:r>
                  <a:endParaRPr lang="en-US" sz="1000" noProof="0"/>
                </a:p>
              </p:txBody>
            </p:sp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505A454A-D24E-36C3-7D81-F3CFB8F49FF1}"/>
                    </a:ext>
                  </a:extLst>
                </p:cNvPr>
                <p:cNvSpPr/>
                <p:nvPr/>
              </p:nvSpPr>
              <p:spPr>
                <a:xfrm>
                  <a:off x="7157223" y="3857964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E25090F-E209-0207-EEEE-7C8DA332A2C4}"/>
                </a:ext>
              </a:extLst>
            </p:cNvPr>
            <p:cNvGrpSpPr/>
            <p:nvPr/>
          </p:nvGrpSpPr>
          <p:grpSpPr>
            <a:xfrm>
              <a:off x="671225" y="5630972"/>
              <a:ext cx="3135636" cy="182880"/>
              <a:chOff x="657493" y="6024745"/>
              <a:chExt cx="3135636" cy="182880"/>
            </a:xfrm>
          </p:grpSpPr>
          <p:sp>
            <p:nvSpPr>
              <p:cNvPr id="174" name="Rectangle: Rounded Corners 173">
                <a:extLst>
                  <a:ext uri="{FF2B5EF4-FFF2-40B4-BE49-F238E27FC236}">
                    <a16:creationId xmlns:a16="http://schemas.microsoft.com/office/drawing/2014/main" id="{FE776602-F1C0-408B-2E1A-06A2C05AACCF}"/>
                  </a:ext>
                </a:extLst>
              </p:cNvPr>
              <p:cNvSpPr/>
              <p:nvPr/>
            </p:nvSpPr>
            <p:spPr>
              <a:xfrm>
                <a:off x="657493" y="6024745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June 1</a:t>
                </a:r>
              </a:p>
            </p:txBody>
          </p:sp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AA0023D4-FF50-50B0-6476-0AF17E61FCCD}"/>
                  </a:ext>
                </a:extLst>
              </p:cNvPr>
              <p:cNvGrpSpPr/>
              <p:nvPr/>
            </p:nvGrpSpPr>
            <p:grpSpPr>
              <a:xfrm>
                <a:off x="1583676" y="6050390"/>
                <a:ext cx="1872879" cy="122646"/>
                <a:chOff x="5494186" y="3839916"/>
                <a:chExt cx="1872879" cy="183969"/>
              </a:xfrm>
            </p:grpSpPr>
            <p:sp>
              <p:nvSpPr>
                <p:cNvPr id="396" name="Rectangle 395">
                  <a:extLst>
                    <a:ext uri="{FF2B5EF4-FFF2-40B4-BE49-F238E27FC236}">
                      <a16:creationId xmlns:a16="http://schemas.microsoft.com/office/drawing/2014/main" id="{69B82036-5426-6549-F615-A54724702E5F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0" lang="en-US" sz="1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 – 5 </a:t>
                  </a:r>
                  <a:r>
                    <a:rPr lang="en-US" sz="1000" noProof="0" dirty="0">
                      <a:solidFill>
                        <a:srgbClr val="000000"/>
                      </a:solidFill>
                      <a:latin typeface="Arial" panose="020B0604020202020204"/>
                    </a:rPr>
                    <a:t>p</a:t>
                  </a:r>
                  <a:r>
                    <a:rPr kumimoji="0" lang="en-US" sz="1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.m.</a:t>
                  </a:r>
                  <a:endParaRPr lang="en-US" sz="1000" noProof="0" dirty="0"/>
                </a:p>
              </p:txBody>
            </p:sp>
            <p:sp>
              <p:nvSpPr>
                <p:cNvPr id="397" name="Rectangle 396">
                  <a:extLst>
                    <a:ext uri="{FF2B5EF4-FFF2-40B4-BE49-F238E27FC236}">
                      <a16:creationId xmlns:a16="http://schemas.microsoft.com/office/drawing/2014/main" id="{616699E2-2007-4885-BB63-046F56886DCC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2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63" name="Group 62" descr="GA@WORK Manage Accounts Payable 1&#10;Duration: 2.5 hours&#10;Delivery Method: In Person ILT&#10;1 session from 9:30 am - 1 pm on April 7, April 9, April 22, April 27, APril 30, May 4, May 14&#10;1 session from 1:30 pm - 4 pm on April 7, April 9, APril 22, April 27, April 30, May 14">
            <a:extLst>
              <a:ext uri="{FF2B5EF4-FFF2-40B4-BE49-F238E27FC236}">
                <a16:creationId xmlns:a16="http://schemas.microsoft.com/office/drawing/2014/main" id="{E59E3F76-5E41-298F-4352-E1447D818EC7}"/>
              </a:ext>
            </a:extLst>
          </p:cNvPr>
          <p:cNvGrpSpPr/>
          <p:nvPr/>
        </p:nvGrpSpPr>
        <p:grpSpPr>
          <a:xfrm>
            <a:off x="4327966" y="1169397"/>
            <a:ext cx="3583053" cy="5153477"/>
            <a:chOff x="4327966" y="1169397"/>
            <a:chExt cx="3583053" cy="515347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D600697-E909-03C6-133C-4F004E834155}"/>
                </a:ext>
              </a:extLst>
            </p:cNvPr>
            <p:cNvSpPr/>
            <p:nvPr/>
          </p:nvSpPr>
          <p:spPr>
            <a:xfrm>
              <a:off x="4327966" y="1179573"/>
              <a:ext cx="3583050" cy="5143301"/>
            </a:xfrm>
            <a:prstGeom prst="roundRect">
              <a:avLst>
                <a:gd name="adj" fmla="val 4139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Rectangle: Top Corners Rounded 13">
              <a:extLst>
                <a:ext uri="{FF2B5EF4-FFF2-40B4-BE49-F238E27FC236}">
                  <a16:creationId xmlns:a16="http://schemas.microsoft.com/office/drawing/2014/main" id="{E8BEAE95-4AD5-3681-4B4D-DD1FDBB732E1}"/>
                </a:ext>
              </a:extLst>
            </p:cNvPr>
            <p:cNvSpPr/>
            <p:nvPr/>
          </p:nvSpPr>
          <p:spPr>
            <a:xfrm>
              <a:off x="4327969" y="1169397"/>
              <a:ext cx="3583050" cy="822960"/>
            </a:xfrm>
            <a:prstGeom prst="round2Same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GA@WORK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Manage Accounts Payable 1</a:t>
              </a:r>
            </a:p>
          </p:txBody>
        </p:sp>
        <p:sp>
          <p:nvSpPr>
            <p:cNvPr id="236" name="Rectangle: Top Corners Rounded 235">
              <a:extLst>
                <a:ext uri="{FF2B5EF4-FFF2-40B4-BE49-F238E27FC236}">
                  <a16:creationId xmlns:a16="http://schemas.microsoft.com/office/drawing/2014/main" id="{E2CA0777-53C8-EF4E-D0FE-885E17E4C004}"/>
                </a:ext>
              </a:extLst>
            </p:cNvPr>
            <p:cNvSpPr/>
            <p:nvPr/>
          </p:nvSpPr>
          <p:spPr>
            <a:xfrm>
              <a:off x="4409853" y="1710235"/>
              <a:ext cx="3383280" cy="21265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noProof="0">
                  <a:solidFill>
                    <a:schemeClr val="tx1"/>
                  </a:solidFill>
                </a:rPr>
                <a:t>Course Duration: 2.5 hours; &amp; Delivery Method: In-person ILT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7B16F7B-EBB0-6F07-4AFD-239A7E5D4605}"/>
                </a:ext>
              </a:extLst>
            </p:cNvPr>
            <p:cNvSpPr/>
            <p:nvPr/>
          </p:nvSpPr>
          <p:spPr>
            <a:xfrm>
              <a:off x="4601293" y="2006888"/>
              <a:ext cx="548640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Date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2BA0BA3B-C249-B473-6BFF-2B9D92EAC856}"/>
                </a:ext>
              </a:extLst>
            </p:cNvPr>
            <p:cNvSpPr/>
            <p:nvPr/>
          </p:nvSpPr>
          <p:spPr>
            <a:xfrm>
              <a:off x="5787627" y="2006888"/>
              <a:ext cx="731521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51924527-B362-836C-3BE1-A16CC23407DF}"/>
                </a:ext>
              </a:extLst>
            </p:cNvPr>
            <p:cNvSpPr/>
            <p:nvPr/>
          </p:nvSpPr>
          <p:spPr>
            <a:xfrm>
              <a:off x="6972013" y="2006888"/>
              <a:ext cx="764915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# Sessions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98D6093-64F1-AC11-C784-070F5103DDD5}"/>
                </a:ext>
              </a:extLst>
            </p:cNvPr>
            <p:cNvGrpSpPr/>
            <p:nvPr/>
          </p:nvGrpSpPr>
          <p:grpSpPr>
            <a:xfrm>
              <a:off x="4598123" y="3211383"/>
              <a:ext cx="3135636" cy="185561"/>
              <a:chOff x="4598123" y="2995695"/>
              <a:chExt cx="3135636" cy="185561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1251F-7788-48EB-8429-BCEA41995A6C}"/>
                  </a:ext>
                </a:extLst>
              </p:cNvPr>
              <p:cNvSpPr/>
              <p:nvPr/>
            </p:nvSpPr>
            <p:spPr>
              <a:xfrm>
                <a:off x="4598123" y="2998376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  <a:latin typeface="Arial" panose="020B0604020202020204"/>
                  </a:rPr>
                  <a:t>April 9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281" name="Group 280">
                <a:extLst>
                  <a:ext uri="{FF2B5EF4-FFF2-40B4-BE49-F238E27FC236}">
                    <a16:creationId xmlns:a16="http://schemas.microsoft.com/office/drawing/2014/main" id="{A27D1F6A-F2C1-EC79-4A1F-648E81D114B6}"/>
                  </a:ext>
                </a:extLst>
              </p:cNvPr>
              <p:cNvGrpSpPr/>
              <p:nvPr/>
            </p:nvGrpSpPr>
            <p:grpSpPr>
              <a:xfrm>
                <a:off x="5663660" y="2995695"/>
                <a:ext cx="1872879" cy="183969"/>
                <a:chOff x="5494186" y="3839916"/>
                <a:chExt cx="1872879" cy="183969"/>
              </a:xfrm>
            </p:grpSpPr>
            <p:sp>
              <p:nvSpPr>
                <p:cNvPr id="282" name="Rectangle 281">
                  <a:extLst>
                    <a:ext uri="{FF2B5EF4-FFF2-40B4-BE49-F238E27FC236}">
                      <a16:creationId xmlns:a16="http://schemas.microsoft.com/office/drawing/2014/main" id="{20816F72-A6FB-F5EB-2B21-C7699F387C7E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1:30 – 4 </a:t>
                  </a:r>
                  <a:r>
                    <a:rPr lang="en-US" sz="1000" noProof="0">
                      <a:solidFill>
                        <a:srgbClr val="000000"/>
                      </a:solidFill>
                      <a:latin typeface="Arial" panose="020B0604020202020204"/>
                    </a:rPr>
                    <a:t>p</a:t>
                  </a:r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.m.</a:t>
                  </a:r>
                  <a:endParaRPr lang="en-US" sz="1000" noProof="0"/>
                </a:p>
              </p:txBody>
            </p:sp>
            <p:sp>
              <p:nvSpPr>
                <p:cNvPr id="283" name="Rectangle 282">
                  <a:extLst>
                    <a:ext uri="{FF2B5EF4-FFF2-40B4-BE49-F238E27FC236}">
                      <a16:creationId xmlns:a16="http://schemas.microsoft.com/office/drawing/2014/main" id="{1B56D2C9-6A0D-C7CE-C481-6508956CC743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0FD0E5C-AB17-D26A-6E72-7785797982EF}"/>
                </a:ext>
              </a:extLst>
            </p:cNvPr>
            <p:cNvGrpSpPr/>
            <p:nvPr/>
          </p:nvGrpSpPr>
          <p:grpSpPr>
            <a:xfrm>
              <a:off x="4598123" y="4183227"/>
              <a:ext cx="3135636" cy="184954"/>
              <a:chOff x="4598123" y="3751851"/>
              <a:chExt cx="3135636" cy="184954"/>
            </a:xfrm>
          </p:grpSpPr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E808644A-892D-44EA-8CC8-4A1BE99EC0DE}"/>
                  </a:ext>
                </a:extLst>
              </p:cNvPr>
              <p:cNvSpPr/>
              <p:nvPr/>
            </p:nvSpPr>
            <p:spPr>
              <a:xfrm>
                <a:off x="4598123" y="3753925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</a:rPr>
                  <a:t>April 27</a:t>
                </a:r>
              </a:p>
            </p:txBody>
          </p:sp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326B8F63-13DA-DD8F-8E2C-17426BE98D96}"/>
                  </a:ext>
                </a:extLst>
              </p:cNvPr>
              <p:cNvGrpSpPr/>
              <p:nvPr/>
            </p:nvGrpSpPr>
            <p:grpSpPr>
              <a:xfrm>
                <a:off x="5663660" y="3751851"/>
                <a:ext cx="1872879" cy="183969"/>
                <a:chOff x="5494186" y="3839916"/>
                <a:chExt cx="1872879" cy="183969"/>
              </a:xfrm>
            </p:grpSpPr>
            <p:sp>
              <p:nvSpPr>
                <p:cNvPr id="285" name="Rectangle 284">
                  <a:extLst>
                    <a:ext uri="{FF2B5EF4-FFF2-40B4-BE49-F238E27FC236}">
                      <a16:creationId xmlns:a16="http://schemas.microsoft.com/office/drawing/2014/main" id="{C2C64F25-8654-0DF9-A901-7759F658B832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1:30 – 4 </a:t>
                  </a:r>
                  <a:r>
                    <a:rPr lang="en-US" sz="1000" noProof="0">
                      <a:solidFill>
                        <a:srgbClr val="000000"/>
                      </a:solidFill>
                      <a:latin typeface="Arial" panose="020B0604020202020204"/>
                    </a:rPr>
                    <a:t>p</a:t>
                  </a:r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.m.</a:t>
                  </a:r>
                  <a:endParaRPr lang="en-US" sz="1000" noProof="0"/>
                </a:p>
              </p:txBody>
            </p:sp>
            <p:sp>
              <p:nvSpPr>
                <p:cNvPr id="286" name="Rectangle 285">
                  <a:extLst>
                    <a:ext uri="{FF2B5EF4-FFF2-40B4-BE49-F238E27FC236}">
                      <a16:creationId xmlns:a16="http://schemas.microsoft.com/office/drawing/2014/main" id="{CA99DB29-9C38-2F97-930D-98CA378D9261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60689EB6-DFBC-F346-CA6E-EED8FD5227FB}"/>
                </a:ext>
              </a:extLst>
            </p:cNvPr>
            <p:cNvGrpSpPr/>
            <p:nvPr/>
          </p:nvGrpSpPr>
          <p:grpSpPr>
            <a:xfrm>
              <a:off x="4598122" y="5154464"/>
              <a:ext cx="3135637" cy="187193"/>
              <a:chOff x="4598122" y="5518250"/>
              <a:chExt cx="3135637" cy="187193"/>
            </a:xfrm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DDD9D014-EACA-1831-3E52-441BADC4C983}"/>
                  </a:ext>
                </a:extLst>
              </p:cNvPr>
              <p:cNvSpPr/>
              <p:nvPr/>
            </p:nvSpPr>
            <p:spPr>
              <a:xfrm>
                <a:off x="4598122" y="5522563"/>
                <a:ext cx="3135637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</a:rPr>
                  <a:t>April 30</a:t>
                </a:r>
              </a:p>
            </p:txBody>
          </p:sp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829B4298-6205-D379-DE67-57BE91E5BF73}"/>
                  </a:ext>
                </a:extLst>
              </p:cNvPr>
              <p:cNvGrpSpPr/>
              <p:nvPr/>
            </p:nvGrpSpPr>
            <p:grpSpPr>
              <a:xfrm>
                <a:off x="5663660" y="5518250"/>
                <a:ext cx="1872879" cy="183969"/>
                <a:chOff x="5494186" y="3839916"/>
                <a:chExt cx="1872879" cy="183969"/>
              </a:xfrm>
            </p:grpSpPr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id="{CF8EB0C2-2ABA-6E94-230C-8701EF17F1BC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1:30 – 4 </a:t>
                  </a:r>
                  <a:r>
                    <a:rPr lang="en-US" sz="1000" noProof="0">
                      <a:solidFill>
                        <a:srgbClr val="000000"/>
                      </a:solidFill>
                      <a:latin typeface="Arial" panose="020B0604020202020204"/>
                    </a:rPr>
                    <a:t>p</a:t>
                  </a:r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.m.</a:t>
                  </a:r>
                  <a:endParaRPr lang="en-US" sz="1000" noProof="0"/>
                </a:p>
              </p:txBody>
            </p:sp>
            <p:sp>
              <p:nvSpPr>
                <p:cNvPr id="295" name="Rectangle 294">
                  <a:extLst>
                    <a:ext uri="{FF2B5EF4-FFF2-40B4-BE49-F238E27FC236}">
                      <a16:creationId xmlns:a16="http://schemas.microsoft.com/office/drawing/2014/main" id="{30503815-F4E7-9F56-E21F-445D235BF17A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71B23C8-198F-33E2-776D-6BD8B9719C47}"/>
                </a:ext>
              </a:extLst>
            </p:cNvPr>
            <p:cNvGrpSpPr/>
            <p:nvPr/>
          </p:nvGrpSpPr>
          <p:grpSpPr>
            <a:xfrm>
              <a:off x="4598124" y="2240963"/>
              <a:ext cx="3135635" cy="189455"/>
              <a:chOff x="4598124" y="2240963"/>
              <a:chExt cx="3135635" cy="189455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39BFB38F-387C-F7C4-82CD-AE959DF7A368}"/>
                  </a:ext>
                </a:extLst>
              </p:cNvPr>
              <p:cNvSpPr/>
              <p:nvPr/>
            </p:nvSpPr>
            <p:spPr>
              <a:xfrm>
                <a:off x="4598124" y="2244251"/>
                <a:ext cx="3135635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  <a:latin typeface="Arial" panose="020B0604020202020204"/>
                  </a:rPr>
                  <a:t>April 7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299" name="Group 298">
                <a:extLst>
                  <a:ext uri="{FF2B5EF4-FFF2-40B4-BE49-F238E27FC236}">
                    <a16:creationId xmlns:a16="http://schemas.microsoft.com/office/drawing/2014/main" id="{FFCA1AED-8058-CFA3-CCA4-0012D6DA0CBA}"/>
                  </a:ext>
                </a:extLst>
              </p:cNvPr>
              <p:cNvGrpSpPr/>
              <p:nvPr/>
            </p:nvGrpSpPr>
            <p:grpSpPr>
              <a:xfrm>
                <a:off x="5501756" y="2240963"/>
                <a:ext cx="2034783" cy="189455"/>
                <a:chOff x="5396394" y="6458511"/>
                <a:chExt cx="2034783" cy="189455"/>
              </a:xfrm>
            </p:grpSpPr>
            <p:sp>
              <p:nvSpPr>
                <p:cNvPr id="300" name="Rectangle 299">
                  <a:extLst>
                    <a:ext uri="{FF2B5EF4-FFF2-40B4-BE49-F238E27FC236}">
                      <a16:creationId xmlns:a16="http://schemas.microsoft.com/office/drawing/2014/main" id="{F8FBD8AF-4819-654D-849B-DF2733EF1B44}"/>
                    </a:ext>
                  </a:extLst>
                </p:cNvPr>
                <p:cNvSpPr/>
                <p:nvPr/>
              </p:nvSpPr>
              <p:spPr>
                <a:xfrm>
                  <a:off x="5396394" y="6458511"/>
                  <a:ext cx="1389305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rgbClr val="000000"/>
                      </a:solidFill>
                      <a:latin typeface="Arial" panose="020B0604020202020204"/>
                    </a:rPr>
                    <a:t>9:30 a.m.</a:t>
                  </a:r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– 12 </a:t>
                  </a:r>
                  <a:r>
                    <a:rPr lang="en-US" sz="1000" noProof="0">
                      <a:solidFill>
                        <a:srgbClr val="000000"/>
                      </a:solidFill>
                      <a:latin typeface="Arial" panose="020B0604020202020204"/>
                    </a:rPr>
                    <a:t>p</a:t>
                  </a:r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.m.</a:t>
                  </a:r>
                  <a:endParaRPr lang="en-US" sz="1000" noProof="0"/>
                </a:p>
              </p:txBody>
            </p:sp>
            <p:sp>
              <p:nvSpPr>
                <p:cNvPr id="301" name="Rectangle 300">
                  <a:extLst>
                    <a:ext uri="{FF2B5EF4-FFF2-40B4-BE49-F238E27FC236}">
                      <a16:creationId xmlns:a16="http://schemas.microsoft.com/office/drawing/2014/main" id="{F0285DA1-3AE6-5767-4C5E-EE26BA6776AA}"/>
                    </a:ext>
                  </a:extLst>
                </p:cNvPr>
                <p:cNvSpPr/>
                <p:nvPr/>
              </p:nvSpPr>
              <p:spPr>
                <a:xfrm>
                  <a:off x="7183404" y="6465086"/>
                  <a:ext cx="247773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79F115D-531C-994C-A4ED-B6E562A01F17}"/>
                </a:ext>
              </a:extLst>
            </p:cNvPr>
            <p:cNvGrpSpPr/>
            <p:nvPr/>
          </p:nvGrpSpPr>
          <p:grpSpPr>
            <a:xfrm>
              <a:off x="4598124" y="2886137"/>
              <a:ext cx="3135635" cy="189455"/>
              <a:chOff x="4598124" y="2742345"/>
              <a:chExt cx="3135635" cy="189455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9811D6E6-D290-D216-ADDB-A6935F1E1731}"/>
                  </a:ext>
                </a:extLst>
              </p:cNvPr>
              <p:cNvSpPr/>
              <p:nvPr/>
            </p:nvSpPr>
            <p:spPr>
              <a:xfrm>
                <a:off x="4598124" y="2747057"/>
                <a:ext cx="3135635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  <a:latin typeface="Arial" panose="020B0604020202020204"/>
                  </a:rPr>
                  <a:t>April 9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4FEBD6DA-1453-119B-ECBE-33156A2AF960}"/>
                  </a:ext>
                </a:extLst>
              </p:cNvPr>
              <p:cNvGrpSpPr/>
              <p:nvPr/>
            </p:nvGrpSpPr>
            <p:grpSpPr>
              <a:xfrm>
                <a:off x="5501756" y="2742345"/>
                <a:ext cx="2034783" cy="189455"/>
                <a:chOff x="5396394" y="6458511"/>
                <a:chExt cx="2034783" cy="189455"/>
              </a:xfrm>
            </p:grpSpPr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9824FAA3-F76E-3EE0-701C-BA89B7CF202D}"/>
                    </a:ext>
                  </a:extLst>
                </p:cNvPr>
                <p:cNvSpPr/>
                <p:nvPr/>
              </p:nvSpPr>
              <p:spPr>
                <a:xfrm>
                  <a:off x="5396394" y="6458511"/>
                  <a:ext cx="1389305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rgbClr val="000000"/>
                      </a:solidFill>
                      <a:latin typeface="Arial" panose="020B0604020202020204"/>
                    </a:rPr>
                    <a:t>9:30 a.m.</a:t>
                  </a:r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– 12 </a:t>
                  </a:r>
                  <a:r>
                    <a:rPr lang="en-US" sz="1000" noProof="0">
                      <a:solidFill>
                        <a:srgbClr val="000000"/>
                      </a:solidFill>
                      <a:latin typeface="Arial" panose="020B0604020202020204"/>
                    </a:rPr>
                    <a:t>p</a:t>
                  </a:r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.m.</a:t>
                  </a:r>
                  <a:endParaRPr lang="en-US" sz="1000" noProof="0"/>
                </a:p>
              </p:txBody>
            </p:sp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7AD24C60-37AC-AB56-D665-B919C42E62C9}"/>
                    </a:ext>
                  </a:extLst>
                </p:cNvPr>
                <p:cNvSpPr/>
                <p:nvPr/>
              </p:nvSpPr>
              <p:spPr>
                <a:xfrm>
                  <a:off x="7183404" y="6465086"/>
                  <a:ext cx="247773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832F21A-3511-B284-2581-431FA615FE35}"/>
                </a:ext>
              </a:extLst>
            </p:cNvPr>
            <p:cNvGrpSpPr/>
            <p:nvPr/>
          </p:nvGrpSpPr>
          <p:grpSpPr>
            <a:xfrm>
              <a:off x="4598123" y="3857981"/>
              <a:ext cx="3135637" cy="189455"/>
              <a:chOff x="4598123" y="3498501"/>
              <a:chExt cx="3135637" cy="189455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2960910B-2140-1C4A-14C0-D51BC3FBBE86}"/>
                  </a:ext>
                </a:extLst>
              </p:cNvPr>
              <p:cNvSpPr/>
              <p:nvPr/>
            </p:nvSpPr>
            <p:spPr>
              <a:xfrm>
                <a:off x="4598123" y="3502606"/>
                <a:ext cx="3135637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</a:rPr>
                  <a:t>April 22</a:t>
                </a:r>
              </a:p>
            </p:txBody>
          </p:sp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96581387-F206-674D-0E2F-BAEE9BBE21E6}"/>
                  </a:ext>
                </a:extLst>
              </p:cNvPr>
              <p:cNvGrpSpPr/>
              <p:nvPr/>
            </p:nvGrpSpPr>
            <p:grpSpPr>
              <a:xfrm>
                <a:off x="5501756" y="3498501"/>
                <a:ext cx="2034783" cy="189455"/>
                <a:chOff x="5396394" y="6458511"/>
                <a:chExt cx="2034783" cy="189455"/>
              </a:xfrm>
            </p:grpSpPr>
            <p:sp>
              <p:nvSpPr>
                <p:cNvPr id="306" name="Rectangle 305">
                  <a:extLst>
                    <a:ext uri="{FF2B5EF4-FFF2-40B4-BE49-F238E27FC236}">
                      <a16:creationId xmlns:a16="http://schemas.microsoft.com/office/drawing/2014/main" id="{87129FBE-5DC6-92B2-043A-930D643544D9}"/>
                    </a:ext>
                  </a:extLst>
                </p:cNvPr>
                <p:cNvSpPr/>
                <p:nvPr/>
              </p:nvSpPr>
              <p:spPr>
                <a:xfrm>
                  <a:off x="5396394" y="6458511"/>
                  <a:ext cx="1389305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rgbClr val="000000"/>
                      </a:solidFill>
                      <a:latin typeface="Arial" panose="020B0604020202020204"/>
                    </a:rPr>
                    <a:t>1</a:t>
                  </a:r>
                  <a:r>
                    <a:rPr lang="en-US" sz="1000" noProof="0" dirty="0">
                      <a:solidFill>
                        <a:srgbClr val="000000"/>
                      </a:solidFill>
                      <a:latin typeface="Arial" panose="020B0604020202020204"/>
                    </a:rPr>
                    <a:t>:30</a:t>
                  </a:r>
                  <a:r>
                    <a:rPr kumimoji="0" lang="en-US" sz="1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– </a:t>
                  </a:r>
                  <a:r>
                    <a:rPr lang="en-US" sz="1000" dirty="0">
                      <a:solidFill>
                        <a:srgbClr val="000000"/>
                      </a:solidFill>
                      <a:latin typeface="Arial" panose="020B0604020202020204"/>
                    </a:rPr>
                    <a:t>4</a:t>
                  </a:r>
                  <a:r>
                    <a:rPr kumimoji="0" lang="en-US" sz="1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</a:t>
                  </a:r>
                  <a:r>
                    <a:rPr lang="en-US" sz="1000" noProof="0" dirty="0">
                      <a:solidFill>
                        <a:srgbClr val="000000"/>
                      </a:solidFill>
                      <a:latin typeface="Arial" panose="020B0604020202020204"/>
                    </a:rPr>
                    <a:t>p</a:t>
                  </a:r>
                  <a:r>
                    <a:rPr kumimoji="0" lang="en-US" sz="1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.m.</a:t>
                  </a:r>
                  <a:endParaRPr lang="en-US" sz="1000" noProof="0" dirty="0"/>
                </a:p>
              </p:txBody>
            </p:sp>
            <p:sp>
              <p:nvSpPr>
                <p:cNvPr id="307" name="Rectangle 306">
                  <a:extLst>
                    <a:ext uri="{FF2B5EF4-FFF2-40B4-BE49-F238E27FC236}">
                      <a16:creationId xmlns:a16="http://schemas.microsoft.com/office/drawing/2014/main" id="{5CA3FD6E-4FD1-9CF4-9E3F-B86BD09783C1}"/>
                    </a:ext>
                  </a:extLst>
                </p:cNvPr>
                <p:cNvSpPr/>
                <p:nvPr/>
              </p:nvSpPr>
              <p:spPr>
                <a:xfrm>
                  <a:off x="7183404" y="6465086"/>
                  <a:ext cx="247773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B88292C-8401-422E-EDCA-B0D9E35FFEBF}"/>
                </a:ext>
              </a:extLst>
            </p:cNvPr>
            <p:cNvGrpSpPr/>
            <p:nvPr/>
          </p:nvGrpSpPr>
          <p:grpSpPr>
            <a:xfrm>
              <a:off x="4598123" y="4503972"/>
              <a:ext cx="3135637" cy="189455"/>
              <a:chOff x="4598123" y="4000700"/>
              <a:chExt cx="3135637" cy="189455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268C92A8-8018-0E10-9A3E-0A671509801A}"/>
                  </a:ext>
                </a:extLst>
              </p:cNvPr>
              <p:cNvSpPr/>
              <p:nvPr/>
            </p:nvSpPr>
            <p:spPr>
              <a:xfrm>
                <a:off x="4598123" y="4006229"/>
                <a:ext cx="3135637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</a:rPr>
                  <a:t>April 27</a:t>
                </a:r>
              </a:p>
            </p:txBody>
          </p:sp>
          <p:grpSp>
            <p:nvGrpSpPr>
              <p:cNvPr id="308" name="Group 307">
                <a:extLst>
                  <a:ext uri="{FF2B5EF4-FFF2-40B4-BE49-F238E27FC236}">
                    <a16:creationId xmlns:a16="http://schemas.microsoft.com/office/drawing/2014/main" id="{DE208C16-2D7D-CBDF-ABDF-41A1E7EBE593}"/>
                  </a:ext>
                </a:extLst>
              </p:cNvPr>
              <p:cNvGrpSpPr/>
              <p:nvPr/>
            </p:nvGrpSpPr>
            <p:grpSpPr>
              <a:xfrm>
                <a:off x="5501756" y="4000700"/>
                <a:ext cx="2034783" cy="189455"/>
                <a:chOff x="5396394" y="6458511"/>
                <a:chExt cx="2034783" cy="189455"/>
              </a:xfrm>
            </p:grpSpPr>
            <p:sp>
              <p:nvSpPr>
                <p:cNvPr id="309" name="Rectangle 308">
                  <a:extLst>
                    <a:ext uri="{FF2B5EF4-FFF2-40B4-BE49-F238E27FC236}">
                      <a16:creationId xmlns:a16="http://schemas.microsoft.com/office/drawing/2014/main" id="{D8A9D5A0-31BF-6E6B-1F61-C2396AAD69E6}"/>
                    </a:ext>
                  </a:extLst>
                </p:cNvPr>
                <p:cNvSpPr/>
                <p:nvPr/>
              </p:nvSpPr>
              <p:spPr>
                <a:xfrm>
                  <a:off x="5396394" y="6458511"/>
                  <a:ext cx="1389305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rgbClr val="000000"/>
                      </a:solidFill>
                      <a:latin typeface="Arial" panose="020B0604020202020204"/>
                    </a:rPr>
                    <a:t>9:30 a.m.</a:t>
                  </a:r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– 12 </a:t>
                  </a:r>
                  <a:r>
                    <a:rPr lang="en-US" sz="1000" noProof="0">
                      <a:solidFill>
                        <a:srgbClr val="000000"/>
                      </a:solidFill>
                      <a:latin typeface="Arial" panose="020B0604020202020204"/>
                    </a:rPr>
                    <a:t>p</a:t>
                  </a:r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.m.</a:t>
                  </a:r>
                  <a:endParaRPr lang="en-US" sz="1000" noProof="0"/>
                </a:p>
              </p:txBody>
            </p:sp>
            <p:sp>
              <p:nvSpPr>
                <p:cNvPr id="310" name="Rectangle 309">
                  <a:extLst>
                    <a:ext uri="{FF2B5EF4-FFF2-40B4-BE49-F238E27FC236}">
                      <a16:creationId xmlns:a16="http://schemas.microsoft.com/office/drawing/2014/main" id="{DE10A5D7-8B49-03CA-29B9-56BB4F31B37F}"/>
                    </a:ext>
                  </a:extLst>
                </p:cNvPr>
                <p:cNvSpPr/>
                <p:nvPr/>
              </p:nvSpPr>
              <p:spPr>
                <a:xfrm>
                  <a:off x="7183404" y="6465086"/>
                  <a:ext cx="247773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D3FAEE0-9E68-01BB-ECE1-815D05F3D1EE}"/>
                </a:ext>
              </a:extLst>
            </p:cNvPr>
            <p:cNvGrpSpPr/>
            <p:nvPr/>
          </p:nvGrpSpPr>
          <p:grpSpPr>
            <a:xfrm>
              <a:off x="4599016" y="4829218"/>
              <a:ext cx="3135637" cy="189455"/>
              <a:chOff x="4599016" y="5264900"/>
              <a:chExt cx="3135637" cy="189455"/>
            </a:xfrm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849D8AD6-4742-AA1C-13E5-4A343E8C799A}"/>
                  </a:ext>
                </a:extLst>
              </p:cNvPr>
              <p:cNvSpPr/>
              <p:nvPr/>
            </p:nvSpPr>
            <p:spPr>
              <a:xfrm>
                <a:off x="4599016" y="5271246"/>
                <a:ext cx="3135637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</a:rPr>
                  <a:t>April 30</a:t>
                </a:r>
              </a:p>
            </p:txBody>
          </p: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8CE804F1-F2BB-BE15-E0F8-6D4EA614CF61}"/>
                  </a:ext>
                </a:extLst>
              </p:cNvPr>
              <p:cNvGrpSpPr/>
              <p:nvPr/>
            </p:nvGrpSpPr>
            <p:grpSpPr>
              <a:xfrm>
                <a:off x="5501756" y="5264900"/>
                <a:ext cx="2034783" cy="189455"/>
                <a:chOff x="5396394" y="6458511"/>
                <a:chExt cx="2034783" cy="189455"/>
              </a:xfrm>
            </p:grpSpPr>
            <p:sp>
              <p:nvSpPr>
                <p:cNvPr id="315" name="Rectangle 314">
                  <a:extLst>
                    <a:ext uri="{FF2B5EF4-FFF2-40B4-BE49-F238E27FC236}">
                      <a16:creationId xmlns:a16="http://schemas.microsoft.com/office/drawing/2014/main" id="{469D4431-FE2F-81C5-B02C-5EE6CBC78AA8}"/>
                    </a:ext>
                  </a:extLst>
                </p:cNvPr>
                <p:cNvSpPr/>
                <p:nvPr/>
              </p:nvSpPr>
              <p:spPr>
                <a:xfrm>
                  <a:off x="5396394" y="6458511"/>
                  <a:ext cx="1389305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rgbClr val="000000"/>
                      </a:solidFill>
                      <a:latin typeface="Arial" panose="020B0604020202020204"/>
                    </a:rPr>
                    <a:t>9:30 a.m.</a:t>
                  </a:r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– 12 </a:t>
                  </a:r>
                  <a:r>
                    <a:rPr lang="en-US" sz="1000" noProof="0">
                      <a:solidFill>
                        <a:srgbClr val="000000"/>
                      </a:solidFill>
                      <a:latin typeface="Arial" panose="020B0604020202020204"/>
                    </a:rPr>
                    <a:t>p</a:t>
                  </a:r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.m.</a:t>
                  </a:r>
                  <a:endParaRPr lang="en-US" sz="1000" noProof="0"/>
                </a:p>
              </p:txBody>
            </p:sp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62347F10-3C73-9701-F1F4-B656959D980A}"/>
                    </a:ext>
                  </a:extLst>
                </p:cNvPr>
                <p:cNvSpPr/>
                <p:nvPr/>
              </p:nvSpPr>
              <p:spPr>
                <a:xfrm>
                  <a:off x="7183404" y="6465086"/>
                  <a:ext cx="247773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6ACD77E-BED6-D829-4CC7-D19FA28C515C}"/>
                </a:ext>
              </a:extLst>
            </p:cNvPr>
            <p:cNvGrpSpPr/>
            <p:nvPr/>
          </p:nvGrpSpPr>
          <p:grpSpPr>
            <a:xfrm>
              <a:off x="4598123" y="3532735"/>
              <a:ext cx="3135636" cy="189455"/>
              <a:chOff x="4598123" y="3245151"/>
              <a:chExt cx="3135636" cy="189455"/>
            </a:xfrm>
          </p:grpSpPr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BBCD8551-511A-F915-1DE8-4F42DF40AB6D}"/>
                  </a:ext>
                </a:extLst>
              </p:cNvPr>
              <p:cNvSpPr/>
              <p:nvPr/>
            </p:nvSpPr>
            <p:spPr>
              <a:xfrm>
                <a:off x="4598123" y="3251287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  <a:latin typeface="Arial" panose="020B0604020202020204"/>
                  </a:rPr>
                  <a:t>April 22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317" name="Group 316">
                <a:extLst>
                  <a:ext uri="{FF2B5EF4-FFF2-40B4-BE49-F238E27FC236}">
                    <a16:creationId xmlns:a16="http://schemas.microsoft.com/office/drawing/2014/main" id="{23E73AEB-B260-4883-085C-2983EAAA3564}"/>
                  </a:ext>
                </a:extLst>
              </p:cNvPr>
              <p:cNvGrpSpPr/>
              <p:nvPr/>
            </p:nvGrpSpPr>
            <p:grpSpPr>
              <a:xfrm>
                <a:off x="5501756" y="3245151"/>
                <a:ext cx="2034783" cy="189455"/>
                <a:chOff x="5396394" y="6458511"/>
                <a:chExt cx="2034783" cy="189455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1D608410-4E48-C035-B24A-EDD393AB15CC}"/>
                    </a:ext>
                  </a:extLst>
                </p:cNvPr>
                <p:cNvSpPr/>
                <p:nvPr/>
              </p:nvSpPr>
              <p:spPr>
                <a:xfrm>
                  <a:off x="5396394" y="6458511"/>
                  <a:ext cx="1389305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rgbClr val="000000"/>
                      </a:solidFill>
                      <a:latin typeface="Arial" panose="020B0604020202020204"/>
                    </a:rPr>
                    <a:t>9:30 a.m.</a:t>
                  </a:r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– 12 </a:t>
                  </a:r>
                  <a:r>
                    <a:rPr lang="en-US" sz="1000" noProof="0">
                      <a:solidFill>
                        <a:srgbClr val="000000"/>
                      </a:solidFill>
                      <a:latin typeface="Arial" panose="020B0604020202020204"/>
                    </a:rPr>
                    <a:t>p</a:t>
                  </a:r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.m.</a:t>
                  </a:r>
                  <a:endParaRPr lang="en-US" sz="1000" noProof="0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5184B1B1-E6DF-0FA1-1EF7-B7E45E76BEC6}"/>
                    </a:ext>
                  </a:extLst>
                </p:cNvPr>
                <p:cNvSpPr/>
                <p:nvPr/>
              </p:nvSpPr>
              <p:spPr>
                <a:xfrm>
                  <a:off x="7183404" y="6465086"/>
                  <a:ext cx="247773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  <a:cs typeface="Arial"/>
                    </a:rPr>
                    <a:t>1</a:t>
                  </a:r>
                </a:p>
              </p:txBody>
            </p:sp>
          </p:grp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853C1D9-D35C-7877-2186-7AE6881F497D}"/>
                </a:ext>
              </a:extLst>
            </p:cNvPr>
            <p:cNvGrpSpPr/>
            <p:nvPr/>
          </p:nvGrpSpPr>
          <p:grpSpPr>
            <a:xfrm>
              <a:off x="4598123" y="2566209"/>
              <a:ext cx="3135636" cy="184137"/>
              <a:chOff x="4598123" y="2494313"/>
              <a:chExt cx="3135636" cy="184137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0B585746-BA48-B8BC-D2C4-59296FAFEFF0}"/>
                  </a:ext>
                </a:extLst>
              </p:cNvPr>
              <p:cNvSpPr/>
              <p:nvPr/>
            </p:nvSpPr>
            <p:spPr>
              <a:xfrm>
                <a:off x="4598123" y="2495570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  <a:latin typeface="Arial" panose="020B0604020202020204"/>
                  </a:rPr>
                  <a:t>April 7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320" name="Group 319">
                <a:extLst>
                  <a:ext uri="{FF2B5EF4-FFF2-40B4-BE49-F238E27FC236}">
                    <a16:creationId xmlns:a16="http://schemas.microsoft.com/office/drawing/2014/main" id="{82C30409-1522-F036-1F02-BED07885E587}"/>
                  </a:ext>
                </a:extLst>
              </p:cNvPr>
              <p:cNvGrpSpPr/>
              <p:nvPr/>
            </p:nvGrpSpPr>
            <p:grpSpPr>
              <a:xfrm>
                <a:off x="5663660" y="2494313"/>
                <a:ext cx="1872879" cy="183969"/>
                <a:chOff x="5494186" y="3839916"/>
                <a:chExt cx="1872879" cy="183969"/>
              </a:xfrm>
            </p:grpSpPr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46534A0C-1CD2-A352-BD47-3B4951C66AE3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 – 3:30 </a:t>
                  </a:r>
                  <a:r>
                    <a:rPr lang="en-US" sz="1000" noProof="0">
                      <a:solidFill>
                        <a:srgbClr val="000000"/>
                      </a:solidFill>
                      <a:latin typeface="Arial" panose="020B0604020202020204"/>
                    </a:rPr>
                    <a:t>p</a:t>
                  </a:r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.m.</a:t>
                  </a:r>
                  <a:endParaRPr lang="en-US" sz="1000" noProof="0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A1FCD220-8411-1AF6-AEA5-FF1B9F2A93C3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5B113411-2659-9854-2E1B-CC86BCE1FA9D}"/>
                </a:ext>
              </a:extLst>
            </p:cNvPr>
            <p:cNvGrpSpPr/>
            <p:nvPr/>
          </p:nvGrpSpPr>
          <p:grpSpPr>
            <a:xfrm>
              <a:off x="4598123" y="5477448"/>
              <a:ext cx="3135637" cy="192358"/>
              <a:chOff x="4598123" y="5769338"/>
              <a:chExt cx="3135637" cy="192358"/>
            </a:xfrm>
          </p:grpSpPr>
          <p:sp>
            <p:nvSpPr>
              <p:cNvPr id="209" name="Rectangle: Rounded Corners 208">
                <a:extLst>
                  <a:ext uri="{FF2B5EF4-FFF2-40B4-BE49-F238E27FC236}">
                    <a16:creationId xmlns:a16="http://schemas.microsoft.com/office/drawing/2014/main" id="{A9805ED6-D8D2-A7F1-B21C-2C969F49BEDC}"/>
                  </a:ext>
                </a:extLst>
              </p:cNvPr>
              <p:cNvSpPr/>
              <p:nvPr/>
            </p:nvSpPr>
            <p:spPr>
              <a:xfrm>
                <a:off x="4598123" y="5773651"/>
                <a:ext cx="3135637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</a:rPr>
                  <a:t>May 4</a:t>
                </a:r>
              </a:p>
            </p:txBody>
          </p:sp>
          <p:grpSp>
            <p:nvGrpSpPr>
              <p:cNvPr id="323" name="Group 322">
                <a:extLst>
                  <a:ext uri="{FF2B5EF4-FFF2-40B4-BE49-F238E27FC236}">
                    <a16:creationId xmlns:a16="http://schemas.microsoft.com/office/drawing/2014/main" id="{D9E034AD-E9CC-C1FD-F4C2-1D83FA32E448}"/>
                  </a:ext>
                </a:extLst>
              </p:cNvPr>
              <p:cNvGrpSpPr/>
              <p:nvPr/>
            </p:nvGrpSpPr>
            <p:grpSpPr>
              <a:xfrm>
                <a:off x="5511935" y="5769338"/>
                <a:ext cx="2024605" cy="192358"/>
                <a:chOff x="5342460" y="3839916"/>
                <a:chExt cx="2024605" cy="192358"/>
              </a:xfrm>
            </p:grpSpPr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5B49AC29-1518-E527-06EC-2B7C0C8A8118}"/>
                    </a:ext>
                  </a:extLst>
                </p:cNvPr>
                <p:cNvSpPr/>
                <p:nvPr/>
              </p:nvSpPr>
              <p:spPr>
                <a:xfrm>
                  <a:off x="5342460" y="3849394"/>
                  <a:ext cx="1308009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>
                      <a:solidFill>
                        <a:srgbClr val="000000"/>
                      </a:solidFill>
                    </a:rPr>
                    <a:t>9:30 a.m. – 12 p.m.</a:t>
                  </a:r>
                  <a:endParaRPr lang="en-US" sz="1000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id="{10D27022-1D55-EECD-0D95-174ECCF49190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6627ADC-5449-01D5-C79C-99523101AFAC}"/>
                </a:ext>
              </a:extLst>
            </p:cNvPr>
            <p:cNvGrpSpPr/>
            <p:nvPr/>
          </p:nvGrpSpPr>
          <p:grpSpPr>
            <a:xfrm>
              <a:off x="4598123" y="5805597"/>
              <a:ext cx="3135637" cy="187193"/>
              <a:chOff x="4598123" y="6020431"/>
              <a:chExt cx="3135637" cy="187193"/>
            </a:xfrm>
          </p:grpSpPr>
          <p:sp>
            <p:nvSpPr>
              <p:cNvPr id="214" name="Rectangle: Rounded Corners 213">
                <a:extLst>
                  <a:ext uri="{FF2B5EF4-FFF2-40B4-BE49-F238E27FC236}">
                    <a16:creationId xmlns:a16="http://schemas.microsoft.com/office/drawing/2014/main" id="{8C82FFF4-7E8D-03BB-C4AD-B0BE07EBB0DA}"/>
                  </a:ext>
                </a:extLst>
              </p:cNvPr>
              <p:cNvSpPr/>
              <p:nvPr/>
            </p:nvSpPr>
            <p:spPr>
              <a:xfrm>
                <a:off x="4598123" y="6024744"/>
                <a:ext cx="3135637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</a:rPr>
                  <a:t>May 4</a:t>
                </a:r>
              </a:p>
            </p:txBody>
          </p:sp>
          <p:grpSp>
            <p:nvGrpSpPr>
              <p:cNvPr id="326" name="Group 325">
                <a:extLst>
                  <a:ext uri="{FF2B5EF4-FFF2-40B4-BE49-F238E27FC236}">
                    <a16:creationId xmlns:a16="http://schemas.microsoft.com/office/drawing/2014/main" id="{6C3959D9-5B6F-348C-F450-8366FF23FE6E}"/>
                  </a:ext>
                </a:extLst>
              </p:cNvPr>
              <p:cNvGrpSpPr/>
              <p:nvPr/>
            </p:nvGrpSpPr>
            <p:grpSpPr>
              <a:xfrm>
                <a:off x="5663661" y="6020431"/>
                <a:ext cx="1872879" cy="183969"/>
                <a:chOff x="5494186" y="3839916"/>
                <a:chExt cx="1872879" cy="183969"/>
              </a:xfrm>
            </p:grpSpPr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745733CC-E570-F262-AD1B-13A4669B1222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1:30 – 4 </a:t>
                  </a:r>
                  <a:r>
                    <a:rPr lang="en-US" sz="1000" noProof="0">
                      <a:solidFill>
                        <a:srgbClr val="000000"/>
                      </a:solidFill>
                      <a:latin typeface="Arial" panose="020B0604020202020204"/>
                    </a:rPr>
                    <a:t>p</a:t>
                  </a:r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.m.</a:t>
                  </a:r>
                  <a:endParaRPr lang="en-US" sz="1000" noProof="0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id="{8F596F3D-DDA4-0895-B1BC-6489C9247CFB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0056040-1E02-49FD-D5F2-888B505892D0}"/>
                </a:ext>
              </a:extLst>
            </p:cNvPr>
            <p:cNvGrpSpPr/>
            <p:nvPr/>
          </p:nvGrpSpPr>
          <p:grpSpPr>
            <a:xfrm>
              <a:off x="4604618" y="6128580"/>
              <a:ext cx="3135637" cy="187193"/>
              <a:chOff x="4598123" y="6020431"/>
              <a:chExt cx="3135637" cy="187193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E07BF044-7BD1-FFF8-FB75-F5A493C1FD92}"/>
                  </a:ext>
                </a:extLst>
              </p:cNvPr>
              <p:cNvSpPr/>
              <p:nvPr/>
            </p:nvSpPr>
            <p:spPr>
              <a:xfrm>
                <a:off x="4598123" y="6024744"/>
                <a:ext cx="3135637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1000" b="1" noProof="0" dirty="0">
                    <a:solidFill>
                      <a:srgbClr val="000000"/>
                    </a:solidFill>
                  </a:rPr>
                  <a:t>May 14</a:t>
                </a: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B9FCBF74-CEF3-AAD6-551A-55E136594108}"/>
                  </a:ext>
                </a:extLst>
              </p:cNvPr>
              <p:cNvGrpSpPr/>
              <p:nvPr/>
            </p:nvGrpSpPr>
            <p:grpSpPr>
              <a:xfrm>
                <a:off x="5663661" y="6020431"/>
                <a:ext cx="1872879" cy="183969"/>
                <a:chOff x="5494186" y="3839916"/>
                <a:chExt cx="1872879" cy="183969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5E32F6F4-6951-FBC4-4D52-97E34A395174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0" lang="en-US" sz="1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9 a.m. – 12 </a:t>
                  </a:r>
                  <a:r>
                    <a:rPr lang="en-US" sz="1000" noProof="0" dirty="0">
                      <a:solidFill>
                        <a:srgbClr val="000000"/>
                      </a:solidFill>
                      <a:latin typeface="Arial" panose="020B0604020202020204"/>
                    </a:rPr>
                    <a:t>p</a:t>
                  </a:r>
                  <a:r>
                    <a:rPr kumimoji="0" lang="en-US" sz="1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.m.</a:t>
                  </a:r>
                  <a:endParaRPr lang="en-US" sz="1000" noProof="0" dirty="0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E936CEED-18C4-511F-009C-29FCE0EC5C47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58AC4FE-2D2B-1BC7-3729-4B85EE4B8295}"/>
              </a:ext>
            </a:extLst>
          </p:cNvPr>
          <p:cNvGrpSpPr/>
          <p:nvPr/>
        </p:nvGrpSpPr>
        <p:grpSpPr>
          <a:xfrm>
            <a:off x="8224132" y="1165915"/>
            <a:ext cx="3583058" cy="5156960"/>
            <a:chOff x="8224132" y="1165915"/>
            <a:chExt cx="3583058" cy="515696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A19DFF9-1476-FE4F-3859-E25754D46E2F}"/>
                </a:ext>
              </a:extLst>
            </p:cNvPr>
            <p:cNvSpPr/>
            <p:nvPr/>
          </p:nvSpPr>
          <p:spPr>
            <a:xfrm>
              <a:off x="8224132" y="1165915"/>
              <a:ext cx="3583051" cy="5156960"/>
            </a:xfrm>
            <a:prstGeom prst="roundRect">
              <a:avLst>
                <a:gd name="adj" fmla="val 4000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F41E590-9B6E-CF76-18F4-B8867E0C7F1E}"/>
                </a:ext>
              </a:extLst>
            </p:cNvPr>
            <p:cNvSpPr/>
            <p:nvPr/>
          </p:nvSpPr>
          <p:spPr>
            <a:xfrm>
              <a:off x="8224140" y="1165915"/>
              <a:ext cx="3583050" cy="822960"/>
            </a:xfrm>
            <a:prstGeom prst="round2Same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GA@WORK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Manage Accounts Payable 2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22B6E7E-30CC-0FA5-3C39-E3F3437DD299}"/>
                </a:ext>
              </a:extLst>
            </p:cNvPr>
            <p:cNvSpPr/>
            <p:nvPr/>
          </p:nvSpPr>
          <p:spPr>
            <a:xfrm>
              <a:off x="8463562" y="2011120"/>
              <a:ext cx="548640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Date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AB68E96-26A7-D7D3-15AB-771B7C0A6F48}"/>
                </a:ext>
              </a:extLst>
            </p:cNvPr>
            <p:cNvSpPr/>
            <p:nvPr/>
          </p:nvSpPr>
          <p:spPr>
            <a:xfrm>
              <a:off x="9649896" y="2011120"/>
              <a:ext cx="731521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AC2C35C-F20A-9C01-A479-50EAD0C58154}"/>
                </a:ext>
              </a:extLst>
            </p:cNvPr>
            <p:cNvSpPr/>
            <p:nvPr/>
          </p:nvSpPr>
          <p:spPr>
            <a:xfrm>
              <a:off x="10829330" y="2011120"/>
              <a:ext cx="769867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# Sessions</a:t>
              </a:r>
            </a:p>
          </p:txBody>
        </p:sp>
        <p:sp>
          <p:nvSpPr>
            <p:cNvPr id="184" name="Rectangle: Top Corners Rounded 183">
              <a:extLst>
                <a:ext uri="{FF2B5EF4-FFF2-40B4-BE49-F238E27FC236}">
                  <a16:creationId xmlns:a16="http://schemas.microsoft.com/office/drawing/2014/main" id="{1DF4F0B1-2D0C-32C0-EDD9-59E3DA3AAED3}"/>
                </a:ext>
              </a:extLst>
            </p:cNvPr>
            <p:cNvSpPr/>
            <p:nvPr/>
          </p:nvSpPr>
          <p:spPr>
            <a:xfrm>
              <a:off x="8319439" y="1710235"/>
              <a:ext cx="3383280" cy="21265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noProof="0">
                  <a:solidFill>
                    <a:schemeClr val="tx1"/>
                  </a:solidFill>
                </a:rPr>
                <a:t>Course Duration: 2.5 hours; &amp; Delivery Method: In-person ILT</a:t>
              </a: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1167F6BF-E2CD-BD23-2CBE-E2E03F324470}"/>
                </a:ext>
              </a:extLst>
            </p:cNvPr>
            <p:cNvGrpSpPr/>
            <p:nvPr/>
          </p:nvGrpSpPr>
          <p:grpSpPr>
            <a:xfrm>
              <a:off x="8458494" y="2553375"/>
              <a:ext cx="3135636" cy="164592"/>
              <a:chOff x="8458494" y="4067593"/>
              <a:chExt cx="3135636" cy="164592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D28B195-0F91-29B7-44AF-85DB42B0D5F6}"/>
                  </a:ext>
                </a:extLst>
              </p:cNvPr>
              <p:cNvSpPr/>
              <p:nvPr/>
            </p:nvSpPr>
            <p:spPr>
              <a:xfrm>
                <a:off x="8458494" y="4067593"/>
                <a:ext cx="3135636" cy="160545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</a:rPr>
                  <a:t>April 28</a:t>
                </a:r>
              </a:p>
            </p:txBody>
          </p:sp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117E62BE-3235-AC5E-A1EF-CE5EE82DFB82}"/>
                  </a:ext>
                </a:extLst>
              </p:cNvPr>
              <p:cNvGrpSpPr/>
              <p:nvPr/>
            </p:nvGrpSpPr>
            <p:grpSpPr>
              <a:xfrm>
                <a:off x="9474658" y="4070684"/>
                <a:ext cx="1872879" cy="161501"/>
                <a:chOff x="5494186" y="3839916"/>
                <a:chExt cx="1872879" cy="183969"/>
              </a:xfrm>
            </p:grpSpPr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A00AB18B-51B2-4D58-71BA-63627EDB9F97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rgbClr val="000000"/>
                      </a:solidFill>
                      <a:latin typeface="Arial" panose="020B0604020202020204"/>
                    </a:rPr>
                    <a:t>1:30 </a:t>
                  </a:r>
                  <a:r>
                    <a:rPr kumimoji="0" lang="en-US" sz="1000" i="0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– 4 </a:t>
                  </a:r>
                  <a:r>
                    <a:rPr lang="en-US" sz="1000" noProof="0">
                      <a:solidFill>
                        <a:srgbClr val="000000"/>
                      </a:solidFill>
                      <a:latin typeface="Arial" panose="020B0604020202020204"/>
                    </a:rPr>
                    <a:t>p</a:t>
                  </a:r>
                  <a:r>
                    <a:rPr kumimoji="0" lang="en-US" sz="1000" i="0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.m.</a:t>
                  </a:r>
                  <a:endParaRPr lang="en-US" sz="1000" noProof="0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2E76B4C9-812B-E95E-D59A-E7829F5710D8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902A5863-0A03-4B68-FEF4-363857C28AF9}"/>
                </a:ext>
              </a:extLst>
            </p:cNvPr>
            <p:cNvGrpSpPr/>
            <p:nvPr/>
          </p:nvGrpSpPr>
          <p:grpSpPr>
            <a:xfrm>
              <a:off x="8458494" y="3172203"/>
              <a:ext cx="3135636" cy="164592"/>
              <a:chOff x="8458494" y="4515531"/>
              <a:chExt cx="3135636" cy="164592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D12135B8-ACB1-E549-861F-05FD10464620}"/>
                  </a:ext>
                </a:extLst>
              </p:cNvPr>
              <p:cNvSpPr/>
              <p:nvPr/>
            </p:nvSpPr>
            <p:spPr>
              <a:xfrm>
                <a:off x="8458494" y="4515531"/>
                <a:ext cx="3135636" cy="160443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</a:rPr>
                  <a:t>April 30</a:t>
                </a:r>
              </a:p>
            </p:txBody>
          </p: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CA6420E2-6BBC-2459-971C-E6D092B6462E}"/>
                  </a:ext>
                </a:extLst>
              </p:cNvPr>
              <p:cNvGrpSpPr/>
              <p:nvPr/>
            </p:nvGrpSpPr>
            <p:grpSpPr>
              <a:xfrm>
                <a:off x="9474658" y="4518724"/>
                <a:ext cx="1872879" cy="161399"/>
                <a:chOff x="5494186" y="3839916"/>
                <a:chExt cx="1872879" cy="183969"/>
              </a:xfrm>
            </p:grpSpPr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8A561E53-88E9-FAD3-FC4F-9EE03B2BE58D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rgbClr val="000000"/>
                      </a:solidFill>
                      <a:latin typeface="Arial" panose="020B0604020202020204"/>
                    </a:rPr>
                    <a:t>1:30 </a:t>
                  </a:r>
                  <a:r>
                    <a:rPr kumimoji="0" lang="en-US" sz="1000" i="0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– 4 </a:t>
                  </a:r>
                  <a:r>
                    <a:rPr lang="en-US" sz="1000" noProof="0">
                      <a:solidFill>
                        <a:srgbClr val="000000"/>
                      </a:solidFill>
                      <a:latin typeface="Arial" panose="020B0604020202020204"/>
                    </a:rPr>
                    <a:t>p</a:t>
                  </a:r>
                  <a:r>
                    <a:rPr kumimoji="0" lang="en-US" sz="1000" i="0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.m.</a:t>
                  </a:r>
                  <a:endParaRPr lang="en-US" sz="1000" noProof="0"/>
                </a:p>
              </p:txBody>
            </p:sp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B1438B73-7FC0-105A-FE6A-EFF4C3692E61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685497B-B573-58D0-6155-626C22CC493F}"/>
                </a:ext>
              </a:extLst>
            </p:cNvPr>
            <p:cNvGrpSpPr/>
            <p:nvPr/>
          </p:nvGrpSpPr>
          <p:grpSpPr>
            <a:xfrm>
              <a:off x="8458494" y="3481617"/>
              <a:ext cx="3135636" cy="164592"/>
              <a:chOff x="8458494" y="4739500"/>
              <a:chExt cx="3135636" cy="164592"/>
            </a:xfrm>
          </p:grpSpPr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C85E2584-EE95-456B-A8F9-39393DA3729F}"/>
                  </a:ext>
                </a:extLst>
              </p:cNvPr>
              <p:cNvSpPr/>
              <p:nvPr/>
            </p:nvSpPr>
            <p:spPr>
              <a:xfrm>
                <a:off x="8458494" y="4739500"/>
                <a:ext cx="3135636" cy="161174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</a:rPr>
                  <a:t>May 4</a:t>
                </a:r>
              </a:p>
            </p:txBody>
          </p: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2F7A2AC1-DF28-C1C3-EFCA-E21730323E31}"/>
                  </a:ext>
                </a:extLst>
              </p:cNvPr>
              <p:cNvGrpSpPr/>
              <p:nvPr/>
            </p:nvGrpSpPr>
            <p:grpSpPr>
              <a:xfrm>
                <a:off x="9390434" y="4741958"/>
                <a:ext cx="1957103" cy="162134"/>
                <a:chOff x="5409962" y="3839916"/>
                <a:chExt cx="1957103" cy="183969"/>
              </a:xfrm>
            </p:grpSpPr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44D7BFBE-216F-D028-5704-C5E7137C0BC0}"/>
                    </a:ext>
                  </a:extLst>
                </p:cNvPr>
                <p:cNvSpPr/>
                <p:nvPr/>
              </p:nvSpPr>
              <p:spPr>
                <a:xfrm>
                  <a:off x="5409962" y="3841005"/>
                  <a:ext cx="1371600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rgbClr val="000000"/>
                      </a:solidFill>
                    </a:rPr>
                    <a:t>9:30 a.m. – 12 p.m.</a:t>
                  </a:r>
                  <a:endParaRPr lang="en-US" sz="1000" noProof="0"/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E858B022-2CA7-E337-B336-1A8341FFF869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54774036-2463-DAA6-70AB-FCDDC11889E3}"/>
                </a:ext>
              </a:extLst>
            </p:cNvPr>
            <p:cNvGrpSpPr/>
            <p:nvPr/>
          </p:nvGrpSpPr>
          <p:grpSpPr>
            <a:xfrm>
              <a:off x="8458494" y="3791031"/>
              <a:ext cx="3135636" cy="164592"/>
              <a:chOff x="8458494" y="4963469"/>
              <a:chExt cx="3135636" cy="164592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16DF9777-43AB-9993-CDD4-5A73BE4EEB10}"/>
                  </a:ext>
                </a:extLst>
              </p:cNvPr>
              <p:cNvSpPr/>
              <p:nvPr/>
            </p:nvSpPr>
            <p:spPr>
              <a:xfrm>
                <a:off x="8458494" y="4963469"/>
                <a:ext cx="3135636" cy="161079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</a:rPr>
                  <a:t>May 4</a:t>
                </a:r>
              </a:p>
            </p:txBody>
          </p: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13C58494-23C6-D424-17F1-8620ED5370AC}"/>
                  </a:ext>
                </a:extLst>
              </p:cNvPr>
              <p:cNvGrpSpPr/>
              <p:nvPr/>
            </p:nvGrpSpPr>
            <p:grpSpPr>
              <a:xfrm>
                <a:off x="9474658" y="4966022"/>
                <a:ext cx="1872879" cy="162039"/>
                <a:chOff x="5494186" y="3839916"/>
                <a:chExt cx="1872879" cy="183969"/>
              </a:xfrm>
            </p:grpSpPr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37BD6E09-BDF0-1FC2-0D93-B432D2171FD3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 dirty="0">
                      <a:solidFill>
                        <a:srgbClr val="000000"/>
                      </a:solidFill>
                      <a:latin typeface="Arial" panose="020B0604020202020204"/>
                    </a:rPr>
                    <a:t>1 </a:t>
                  </a:r>
                  <a:r>
                    <a:rPr kumimoji="0" lang="en-US" sz="1000" i="0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– 4 </a:t>
                  </a:r>
                  <a:r>
                    <a:rPr lang="en-US" sz="1000" noProof="0" dirty="0">
                      <a:solidFill>
                        <a:srgbClr val="000000"/>
                      </a:solidFill>
                      <a:latin typeface="Arial" panose="020B0604020202020204"/>
                    </a:rPr>
                    <a:t>p</a:t>
                  </a:r>
                  <a:r>
                    <a:rPr kumimoji="0" lang="en-US" sz="1000" i="0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.m.</a:t>
                  </a:r>
                  <a:endParaRPr lang="en-US" sz="1000" noProof="0" dirty="0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80D98A15-447D-B2AD-D8C1-569F775203B8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3A8F9BF-31DE-6C70-4D9C-0B5FF430AD97}"/>
                </a:ext>
              </a:extLst>
            </p:cNvPr>
            <p:cNvGrpSpPr/>
            <p:nvPr/>
          </p:nvGrpSpPr>
          <p:grpSpPr>
            <a:xfrm>
              <a:off x="8458494" y="2243961"/>
              <a:ext cx="3135636" cy="164592"/>
              <a:chOff x="8458494" y="3843624"/>
              <a:chExt cx="3135636" cy="164592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F6377B1B-1FC3-C32E-4057-BBCBA74E6912}"/>
                  </a:ext>
                </a:extLst>
              </p:cNvPr>
              <p:cNvSpPr/>
              <p:nvPr/>
            </p:nvSpPr>
            <p:spPr>
              <a:xfrm>
                <a:off x="8458494" y="3843624"/>
                <a:ext cx="3135636" cy="160647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1000" b="1" noProof="0" dirty="0">
                    <a:solidFill>
                      <a:srgbClr val="000000"/>
                    </a:solidFill>
                  </a:rPr>
                  <a:t>April 28</a:t>
                </a:r>
              </a:p>
            </p:txBody>
          </p: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B0B214C5-0F90-D314-3197-AD420B17936A}"/>
                  </a:ext>
                </a:extLst>
              </p:cNvPr>
              <p:cNvGrpSpPr/>
              <p:nvPr/>
            </p:nvGrpSpPr>
            <p:grpSpPr>
              <a:xfrm>
                <a:off x="9388401" y="3847569"/>
                <a:ext cx="1959136" cy="160647"/>
                <a:chOff x="1643907" y="6430307"/>
                <a:chExt cx="1959136" cy="182880"/>
              </a:xfrm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3C34BF41-BBAE-31C7-BC58-55AE0FD0BD7F}"/>
                    </a:ext>
                  </a:extLst>
                </p:cNvPr>
                <p:cNvSpPr/>
                <p:nvPr/>
              </p:nvSpPr>
              <p:spPr>
                <a:xfrm>
                  <a:off x="1643907" y="6430307"/>
                  <a:ext cx="133252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 dirty="0">
                      <a:solidFill>
                        <a:srgbClr val="000000"/>
                      </a:solidFill>
                      <a:latin typeface="Arial" panose="020B0604020202020204"/>
                    </a:rPr>
                    <a:t>9:30 a.m. </a:t>
                  </a:r>
                  <a:r>
                    <a:rPr kumimoji="0" lang="en-US" sz="1000" i="0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– 12 </a:t>
                  </a:r>
                  <a:r>
                    <a:rPr lang="en-US" sz="1000" noProof="0" dirty="0">
                      <a:solidFill>
                        <a:srgbClr val="000000"/>
                      </a:solidFill>
                      <a:latin typeface="Arial" panose="020B0604020202020204"/>
                    </a:rPr>
                    <a:t>p</a:t>
                  </a:r>
                  <a:r>
                    <a:rPr kumimoji="0" lang="en-US" sz="1000" i="0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.m.</a:t>
                  </a:r>
                  <a:endParaRPr lang="en-US" sz="1000" noProof="0" dirty="0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1E95B814-DC27-0E5B-4716-E0EE897E3B38}"/>
                    </a:ext>
                  </a:extLst>
                </p:cNvPr>
                <p:cNvSpPr/>
                <p:nvPr/>
              </p:nvSpPr>
              <p:spPr>
                <a:xfrm>
                  <a:off x="3393201" y="6430307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 dirty="0">
                      <a:solidFill>
                        <a:schemeClr val="tx1"/>
                      </a:solidFill>
                    </a:rPr>
                    <a:t>1</a:t>
                  </a:r>
                  <a:endParaRPr lang="en-US" noProof="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6E009617-8789-EC6E-87BD-A6F612BDDF0E}"/>
                </a:ext>
              </a:extLst>
            </p:cNvPr>
            <p:cNvGrpSpPr/>
            <p:nvPr/>
          </p:nvGrpSpPr>
          <p:grpSpPr>
            <a:xfrm>
              <a:off x="8458494" y="2862789"/>
              <a:ext cx="3135636" cy="164592"/>
              <a:chOff x="8458494" y="4291562"/>
              <a:chExt cx="3135636" cy="164592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387C6B20-0E1B-FB33-DB4B-95AE283BE5C0}"/>
                  </a:ext>
                </a:extLst>
              </p:cNvPr>
              <p:cNvSpPr/>
              <p:nvPr/>
            </p:nvSpPr>
            <p:spPr>
              <a:xfrm>
                <a:off x="8458494" y="4291562"/>
                <a:ext cx="3135636" cy="161277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</a:rPr>
                  <a:t>April 30</a:t>
                </a:r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839C7E3F-A476-BAA2-58D1-002FD36678C1}"/>
                  </a:ext>
                </a:extLst>
              </p:cNvPr>
              <p:cNvGrpSpPr/>
              <p:nvPr/>
            </p:nvGrpSpPr>
            <p:grpSpPr>
              <a:xfrm>
                <a:off x="9388401" y="4294877"/>
                <a:ext cx="1959136" cy="161277"/>
                <a:chOff x="1643907" y="6430307"/>
                <a:chExt cx="1959136" cy="182880"/>
              </a:xfrm>
            </p:grpSpPr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30117286-2BED-64BB-0ABE-2E873176B60C}"/>
                    </a:ext>
                  </a:extLst>
                </p:cNvPr>
                <p:cNvSpPr/>
                <p:nvPr/>
              </p:nvSpPr>
              <p:spPr>
                <a:xfrm>
                  <a:off x="1643907" y="6430307"/>
                  <a:ext cx="133252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rgbClr val="000000"/>
                      </a:solidFill>
                      <a:latin typeface="Arial" panose="020B0604020202020204"/>
                    </a:rPr>
                    <a:t>9 a.m. </a:t>
                  </a:r>
                  <a:r>
                    <a:rPr kumimoji="0" lang="en-US" sz="1000" i="0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– 12 </a:t>
                  </a:r>
                  <a:r>
                    <a:rPr lang="en-US" sz="1000" noProof="0">
                      <a:solidFill>
                        <a:srgbClr val="000000"/>
                      </a:solidFill>
                      <a:latin typeface="Arial" panose="020B0604020202020204"/>
                    </a:rPr>
                    <a:t>p</a:t>
                  </a:r>
                  <a:r>
                    <a:rPr kumimoji="0" lang="en-US" sz="1000" i="0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.m.</a:t>
                  </a:r>
                  <a:endParaRPr lang="en-US" sz="1000" noProof="0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74C24B9A-F3F2-287A-5EC5-AE1647C80C2A}"/>
                    </a:ext>
                  </a:extLst>
                </p:cNvPr>
                <p:cNvSpPr/>
                <p:nvPr/>
              </p:nvSpPr>
              <p:spPr>
                <a:xfrm>
                  <a:off x="3393201" y="6430307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29AC0798-AF05-5489-B15F-CFED700F4C41}"/>
                </a:ext>
              </a:extLst>
            </p:cNvPr>
            <p:cNvGrpSpPr/>
            <p:nvPr/>
          </p:nvGrpSpPr>
          <p:grpSpPr>
            <a:xfrm>
              <a:off x="8458494" y="4100445"/>
              <a:ext cx="3135636" cy="164592"/>
              <a:chOff x="8458494" y="5187438"/>
              <a:chExt cx="3135636" cy="164592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B0CBCE46-3801-8B8A-0255-4D0B3D16E257}"/>
                  </a:ext>
                </a:extLst>
              </p:cNvPr>
              <p:cNvSpPr/>
              <p:nvPr/>
            </p:nvSpPr>
            <p:spPr>
              <a:xfrm>
                <a:off x="8458494" y="5187438"/>
                <a:ext cx="3135636" cy="161079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</a:rPr>
                  <a:t>May 6</a:t>
                </a:r>
              </a:p>
            </p:txBody>
          </p: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1D73B97A-9535-1C8C-77DB-2330632DF67F}"/>
                  </a:ext>
                </a:extLst>
              </p:cNvPr>
              <p:cNvGrpSpPr/>
              <p:nvPr/>
            </p:nvGrpSpPr>
            <p:grpSpPr>
              <a:xfrm>
                <a:off x="9354338" y="5189991"/>
                <a:ext cx="1993199" cy="162039"/>
                <a:chOff x="5373866" y="3839916"/>
                <a:chExt cx="1993199" cy="183969"/>
              </a:xfrm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F2A02486-8220-4AA6-3398-B43FFA27F31E}"/>
                    </a:ext>
                  </a:extLst>
                </p:cNvPr>
                <p:cNvSpPr/>
                <p:nvPr/>
              </p:nvSpPr>
              <p:spPr>
                <a:xfrm>
                  <a:off x="5373866" y="3841005"/>
                  <a:ext cx="1371600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rgbClr val="000000"/>
                      </a:solidFill>
                    </a:rPr>
                    <a:t>9:30 a.m. – 12 p.m.</a:t>
                  </a:r>
                  <a:endParaRPr lang="en-US" sz="1000" noProof="0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2EC41661-7DD4-9697-9F5A-DA04E487A42E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488BCFC2-5F77-F851-3056-36E9975A7AFA}"/>
                </a:ext>
              </a:extLst>
            </p:cNvPr>
            <p:cNvGrpSpPr/>
            <p:nvPr/>
          </p:nvGrpSpPr>
          <p:grpSpPr>
            <a:xfrm>
              <a:off x="8458494" y="4409859"/>
              <a:ext cx="3135636" cy="164592"/>
              <a:chOff x="8458494" y="5411407"/>
              <a:chExt cx="3135636" cy="164592"/>
            </a:xfrm>
          </p:grpSpPr>
          <p:sp>
            <p:nvSpPr>
              <p:cNvPr id="125" name="Rectangle: Rounded Corners 124">
                <a:extLst>
                  <a:ext uri="{FF2B5EF4-FFF2-40B4-BE49-F238E27FC236}">
                    <a16:creationId xmlns:a16="http://schemas.microsoft.com/office/drawing/2014/main" id="{B5617F93-1419-A215-E1AD-81340A11E5E3}"/>
                  </a:ext>
                </a:extLst>
              </p:cNvPr>
              <p:cNvSpPr/>
              <p:nvPr/>
            </p:nvSpPr>
            <p:spPr>
              <a:xfrm>
                <a:off x="8458494" y="5411407"/>
                <a:ext cx="3135636" cy="161079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</a:rPr>
                  <a:t>May 6</a:t>
                </a:r>
              </a:p>
            </p:txBody>
          </p: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269B744B-2B19-E429-D929-124B68C52EE6}"/>
                  </a:ext>
                </a:extLst>
              </p:cNvPr>
              <p:cNvGrpSpPr/>
              <p:nvPr/>
            </p:nvGrpSpPr>
            <p:grpSpPr>
              <a:xfrm>
                <a:off x="9474658" y="5413960"/>
                <a:ext cx="1872879" cy="162039"/>
                <a:chOff x="5494186" y="3839916"/>
                <a:chExt cx="1872879" cy="183969"/>
              </a:xfrm>
            </p:grpSpPr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C027246F-8209-E704-D99B-A4F8FBB929EF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 dirty="0">
                      <a:solidFill>
                        <a:srgbClr val="000000"/>
                      </a:solidFill>
                      <a:latin typeface="Arial" panose="020B0604020202020204"/>
                    </a:rPr>
                    <a:t>1 </a:t>
                  </a:r>
                  <a:r>
                    <a:rPr kumimoji="0" lang="en-US" sz="1000" i="0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– 4 </a:t>
                  </a:r>
                  <a:r>
                    <a:rPr lang="en-US" sz="1000" noProof="0" dirty="0">
                      <a:solidFill>
                        <a:srgbClr val="000000"/>
                      </a:solidFill>
                      <a:latin typeface="Arial" panose="020B0604020202020204"/>
                    </a:rPr>
                    <a:t>p</a:t>
                  </a:r>
                  <a:r>
                    <a:rPr kumimoji="0" lang="en-US" sz="1000" i="0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.m.</a:t>
                  </a:r>
                  <a:endParaRPr lang="en-US" sz="1000" noProof="0" dirty="0"/>
                </a:p>
              </p:txBody>
            </p:sp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0253970E-69E9-4FA5-97DF-713615FA1B00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EA4FBBA4-96EB-C85D-2B3D-20D22699539E}"/>
                </a:ext>
              </a:extLst>
            </p:cNvPr>
            <p:cNvGrpSpPr/>
            <p:nvPr/>
          </p:nvGrpSpPr>
          <p:grpSpPr>
            <a:xfrm>
              <a:off x="8458494" y="4719273"/>
              <a:ext cx="3135636" cy="164592"/>
              <a:chOff x="8458494" y="5635376"/>
              <a:chExt cx="3135636" cy="164592"/>
            </a:xfrm>
          </p:grpSpPr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FE4EA4DC-D533-0B21-97CB-BCA88580BBE2}"/>
                  </a:ext>
                </a:extLst>
              </p:cNvPr>
              <p:cNvSpPr/>
              <p:nvPr/>
            </p:nvSpPr>
            <p:spPr>
              <a:xfrm>
                <a:off x="8458494" y="5635376"/>
                <a:ext cx="3135636" cy="161079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</a:rPr>
                  <a:t>May 19</a:t>
                </a:r>
              </a:p>
            </p:txBody>
          </p: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B6196A33-8049-72D3-23CD-25F6C0D74648}"/>
                  </a:ext>
                </a:extLst>
              </p:cNvPr>
              <p:cNvGrpSpPr/>
              <p:nvPr/>
            </p:nvGrpSpPr>
            <p:grpSpPr>
              <a:xfrm>
                <a:off x="9402466" y="5637929"/>
                <a:ext cx="1945071" cy="162039"/>
                <a:chOff x="5421994" y="3839916"/>
                <a:chExt cx="1945071" cy="183969"/>
              </a:xfrm>
            </p:grpSpPr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79CFA415-967C-F337-7A05-76D80E803FBB}"/>
                    </a:ext>
                  </a:extLst>
                </p:cNvPr>
                <p:cNvSpPr/>
                <p:nvPr/>
              </p:nvSpPr>
              <p:spPr>
                <a:xfrm>
                  <a:off x="5421994" y="3841005"/>
                  <a:ext cx="1371600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rgbClr val="000000"/>
                      </a:solidFill>
                    </a:rPr>
                    <a:t>9:30 a.m. – 12 p.m.</a:t>
                  </a:r>
                  <a:endParaRPr lang="en-US" sz="1000" noProof="0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FD393F9-D6BB-99B4-42DF-33FA9750283E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17F9ADF0-7545-115C-EAD6-EA2C2AFD1BFE}"/>
                </a:ext>
              </a:extLst>
            </p:cNvPr>
            <p:cNvGrpSpPr/>
            <p:nvPr/>
          </p:nvGrpSpPr>
          <p:grpSpPr>
            <a:xfrm>
              <a:off x="8458494" y="5028687"/>
              <a:ext cx="3135636" cy="164592"/>
              <a:chOff x="8458494" y="5859345"/>
              <a:chExt cx="3135636" cy="164592"/>
            </a:xfrm>
          </p:grpSpPr>
          <p:sp>
            <p:nvSpPr>
              <p:cNvPr id="135" name="Rectangle: Rounded Corners 134">
                <a:extLst>
                  <a:ext uri="{FF2B5EF4-FFF2-40B4-BE49-F238E27FC236}">
                    <a16:creationId xmlns:a16="http://schemas.microsoft.com/office/drawing/2014/main" id="{D6D5F7CD-A90E-919C-2716-D0D8CD1596C6}"/>
                  </a:ext>
                </a:extLst>
              </p:cNvPr>
              <p:cNvSpPr/>
              <p:nvPr/>
            </p:nvSpPr>
            <p:spPr>
              <a:xfrm>
                <a:off x="8458494" y="5859345"/>
                <a:ext cx="3135636" cy="161079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</a:rPr>
                  <a:t>May 19</a:t>
                </a:r>
              </a:p>
            </p:txBody>
          </p: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8CC1375B-6D5E-F148-0808-03560F0FCF37}"/>
                  </a:ext>
                </a:extLst>
              </p:cNvPr>
              <p:cNvGrpSpPr/>
              <p:nvPr/>
            </p:nvGrpSpPr>
            <p:grpSpPr>
              <a:xfrm>
                <a:off x="9474658" y="5861898"/>
                <a:ext cx="1872879" cy="162039"/>
                <a:chOff x="5494186" y="3839916"/>
                <a:chExt cx="1872879" cy="183969"/>
              </a:xfrm>
            </p:grpSpPr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F56D5E5B-E232-39F8-9974-AC880DA1F6B8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 dirty="0">
                      <a:solidFill>
                        <a:srgbClr val="000000"/>
                      </a:solidFill>
                      <a:latin typeface="Arial" panose="020B0604020202020204"/>
                    </a:rPr>
                    <a:t>1:30 </a:t>
                  </a:r>
                  <a:r>
                    <a:rPr kumimoji="0" lang="en-US" sz="1000" i="0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– 4 </a:t>
                  </a:r>
                  <a:r>
                    <a:rPr lang="en-US" sz="1000" noProof="0" dirty="0">
                      <a:solidFill>
                        <a:srgbClr val="000000"/>
                      </a:solidFill>
                      <a:latin typeface="Arial" panose="020B0604020202020204"/>
                    </a:rPr>
                    <a:t>p</a:t>
                  </a:r>
                  <a:r>
                    <a:rPr kumimoji="0" lang="en-US" sz="1000" i="0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.m.</a:t>
                  </a:r>
                  <a:endParaRPr lang="en-US" sz="1000" noProof="0" dirty="0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F3ADEDD1-88A9-FC62-0412-5931670E7A26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95CF6457-0633-CD42-4D92-63267B9E89A7}"/>
                </a:ext>
              </a:extLst>
            </p:cNvPr>
            <p:cNvGrpSpPr/>
            <p:nvPr/>
          </p:nvGrpSpPr>
          <p:grpSpPr>
            <a:xfrm>
              <a:off x="8458494" y="5338101"/>
              <a:ext cx="3135636" cy="164592"/>
              <a:chOff x="8458494" y="6083311"/>
              <a:chExt cx="3135636" cy="164592"/>
            </a:xfrm>
          </p:grpSpPr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AF78A813-6316-E561-36FC-109F715507AD}"/>
                  </a:ext>
                </a:extLst>
              </p:cNvPr>
              <p:cNvSpPr/>
              <p:nvPr/>
            </p:nvSpPr>
            <p:spPr>
              <a:xfrm>
                <a:off x="8458494" y="6083311"/>
                <a:ext cx="3135636" cy="161079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</a:rPr>
                  <a:t>May 20</a:t>
                </a:r>
              </a:p>
            </p:txBody>
          </p:sp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78B7234B-CD35-00AD-1C1D-100DDD6BAED1}"/>
                  </a:ext>
                </a:extLst>
              </p:cNvPr>
              <p:cNvGrpSpPr/>
              <p:nvPr/>
            </p:nvGrpSpPr>
            <p:grpSpPr>
              <a:xfrm>
                <a:off x="9474658" y="6085864"/>
                <a:ext cx="1872879" cy="162039"/>
                <a:chOff x="5494186" y="3839916"/>
                <a:chExt cx="1872879" cy="183969"/>
              </a:xfrm>
            </p:grpSpPr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AD34B9FA-FABA-9535-DFA3-106630083822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rgbClr val="000000"/>
                      </a:solidFill>
                      <a:latin typeface="Arial" panose="020B0604020202020204"/>
                    </a:rPr>
                    <a:t>1:30 </a:t>
                  </a:r>
                  <a:r>
                    <a:rPr kumimoji="0" lang="en-US" sz="1000" i="0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– 4 </a:t>
                  </a:r>
                  <a:r>
                    <a:rPr lang="en-US" sz="1000" noProof="0">
                      <a:solidFill>
                        <a:srgbClr val="000000"/>
                      </a:solidFill>
                      <a:latin typeface="Arial" panose="020B0604020202020204"/>
                    </a:rPr>
                    <a:t>p</a:t>
                  </a:r>
                  <a:r>
                    <a:rPr kumimoji="0" lang="en-US" sz="1000" i="0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.m.</a:t>
                  </a:r>
                  <a:endParaRPr lang="en-US" sz="1000" noProof="0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C45EE64A-5FA8-B084-AFE6-D20887D06559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3927E7-EF26-A073-C45A-D4FC4490C4A2}"/>
              </a:ext>
            </a:extLst>
          </p:cNvPr>
          <p:cNvSpPr/>
          <p:nvPr/>
        </p:nvSpPr>
        <p:spPr>
          <a:xfrm>
            <a:off x="3338251" y="6372156"/>
            <a:ext cx="5515498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noProof="0">
                <a:solidFill>
                  <a:schemeClr val="tx1"/>
                </a:solidFill>
              </a:rPr>
              <a:t>NOTE</a:t>
            </a:r>
            <a:r>
              <a:rPr lang="en-US" sz="1000" noProof="0">
                <a:solidFill>
                  <a:schemeClr val="tx1"/>
                </a:solidFill>
              </a:rPr>
              <a:t>: In-person ILT courses will take place in Atlanta at the George “Sloppy” Floyd Building. </a:t>
            </a:r>
          </a:p>
          <a:p>
            <a:pPr algn="ctr"/>
            <a:r>
              <a:rPr lang="en-US" sz="1000" noProof="0">
                <a:solidFill>
                  <a:schemeClr val="tx1"/>
                </a:solidFill>
              </a:rPr>
              <a:t>Employees will be able to see specific room locations in Team Georgia Learning </a:t>
            </a:r>
          </a:p>
        </p:txBody>
      </p:sp>
    </p:spTree>
    <p:extLst>
      <p:ext uri="{BB962C8B-B14F-4D97-AF65-F5344CB8AC3E}">
        <p14:creationId xmlns:p14="http://schemas.microsoft.com/office/powerpoint/2010/main" val="2531897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E1F8D-707C-9F22-BDDD-16E3E226E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176" descr="Questions on Training? Submit the Learning Help Form&#10;Need more information? Visit the Training Support Center">
            <a:extLst>
              <a:ext uri="{FF2B5EF4-FFF2-40B4-BE49-F238E27FC236}">
                <a16:creationId xmlns:a16="http://schemas.microsoft.com/office/drawing/2014/main" id="{F394BF39-E3B8-93CE-46B7-BEF30C9CCA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00177" y="107235"/>
            <a:ext cx="1721900" cy="906651"/>
            <a:chOff x="9499815" y="144402"/>
            <a:chExt cx="2410148" cy="906651"/>
          </a:xfrm>
        </p:grpSpPr>
        <p:sp>
          <p:nvSpPr>
            <p:cNvPr id="182" name="Rectangle: Rounded Corners 181">
              <a:extLst>
                <a:ext uri="{FF2B5EF4-FFF2-40B4-BE49-F238E27FC236}">
                  <a16:creationId xmlns:a16="http://schemas.microsoft.com/office/drawing/2014/main" id="{7A1C9604-0D5B-8D2B-742B-A2FD6A7FF39F}"/>
                </a:ext>
              </a:extLst>
            </p:cNvPr>
            <p:cNvSpPr/>
            <p:nvPr/>
          </p:nvSpPr>
          <p:spPr>
            <a:xfrm>
              <a:off x="9499815" y="144402"/>
              <a:ext cx="2410148" cy="404195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noProof="0">
                  <a:solidFill>
                    <a:schemeClr val="tx1"/>
                  </a:solidFill>
                </a:rPr>
                <a:t>Questions on Training?</a:t>
              </a:r>
            </a:p>
            <a:p>
              <a:pPr algn="ctr"/>
              <a:r>
                <a:rPr lang="en-US" sz="800" b="0" i="0" noProof="0">
                  <a:solidFill>
                    <a:srgbClr val="000000"/>
                  </a:solidFill>
                  <a:effectLst/>
                  <a:hlinkClick r:id="rId3"/>
                </a:rPr>
                <a:t>Learning Help Form</a:t>
              </a:r>
              <a:r>
                <a:rPr lang="en-US" sz="800" b="0" i="0" noProof="0">
                  <a:solidFill>
                    <a:srgbClr val="000000"/>
                  </a:solidFill>
                  <a:effectLst/>
                </a:rPr>
                <a:t> </a:t>
              </a:r>
              <a:endParaRPr lang="en-US" sz="800" b="1" noProof="0">
                <a:solidFill>
                  <a:schemeClr val="tx1"/>
                </a:solidFill>
              </a:endParaRPr>
            </a:p>
          </p:txBody>
        </p:sp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A7501F59-63B3-89F6-8E4E-B5A2AAE82378}"/>
                </a:ext>
              </a:extLst>
            </p:cNvPr>
            <p:cNvSpPr/>
            <p:nvPr/>
          </p:nvSpPr>
          <p:spPr>
            <a:xfrm>
              <a:off x="9499815" y="647294"/>
              <a:ext cx="2410148" cy="40375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noProof="0">
                  <a:solidFill>
                    <a:schemeClr val="tx1"/>
                  </a:solidFill>
                </a:rPr>
                <a:t>Need more information?</a:t>
              </a:r>
            </a:p>
            <a:p>
              <a:pPr algn="ctr"/>
              <a:r>
                <a:rPr lang="en-US" sz="800" noProof="0">
                  <a:solidFill>
                    <a:schemeClr val="tx1"/>
                  </a:solidFill>
                </a:rPr>
                <a:t>Visit the </a:t>
              </a:r>
              <a:r>
                <a:rPr lang="en-US" sz="800" noProof="0">
                  <a:solidFill>
                    <a:schemeClr val="tx1"/>
                  </a:solidFill>
                  <a:hlinkClick r:id="rId4"/>
                </a:rPr>
                <a:t>Training Support Center</a:t>
              </a:r>
              <a:endParaRPr lang="en-US" sz="800" noProof="0">
                <a:solidFill>
                  <a:schemeClr val="tx1"/>
                </a:solidFill>
              </a:endParaRPr>
            </a:p>
          </p:txBody>
        </p:sp>
      </p:grpSp>
      <p:sp>
        <p:nvSpPr>
          <p:cNvPr id="176" name="Title 1">
            <a:extLst>
              <a:ext uri="{FF2B5EF4-FFF2-40B4-BE49-F238E27FC236}">
                <a16:creationId xmlns:a16="http://schemas.microsoft.com/office/drawing/2014/main" id="{323D6FF0-667E-14B5-BB2F-8EC550B4C2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57668" y="58996"/>
            <a:ext cx="8572370" cy="10031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Finance Instructor-Led Training Schedule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This schedule lists instructor-led training (ILT) sessions only. Assessments and eLearning courses are not listed —please access and complete them directly in Team Georgia Learning as assigned in your Learning Program(s). </a:t>
            </a:r>
            <a:r>
              <a:rPr lang="en-US" sz="1200" dirty="0"/>
              <a:t>(Page 5 of 6)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84" name="Group 183" descr="GA@WORK Project Management&#10;Duration: 3 hours&#10;Delivery Method: In Person ILT&#10;&#10;1 session available from 9 am - 12 pm on the following dates: April 29, May 6, May 7, May 12, May 27&#10;2 sessions available from 9 am - 12 pm on May 11">
            <a:extLst>
              <a:ext uri="{FF2B5EF4-FFF2-40B4-BE49-F238E27FC236}">
                <a16:creationId xmlns:a16="http://schemas.microsoft.com/office/drawing/2014/main" id="{BEAB6B42-B803-E0E7-DDC3-6C1127E5901F}"/>
              </a:ext>
            </a:extLst>
          </p:cNvPr>
          <p:cNvGrpSpPr/>
          <p:nvPr/>
        </p:nvGrpSpPr>
        <p:grpSpPr>
          <a:xfrm>
            <a:off x="4317397" y="1180835"/>
            <a:ext cx="3583052" cy="3390451"/>
            <a:chOff x="4317397" y="1180835"/>
            <a:chExt cx="3583052" cy="339045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F0FBBA1-7972-3080-A08E-15D71A5F0D8F}"/>
                </a:ext>
              </a:extLst>
            </p:cNvPr>
            <p:cNvSpPr/>
            <p:nvPr/>
          </p:nvSpPr>
          <p:spPr>
            <a:xfrm>
              <a:off x="4317397" y="1180835"/>
              <a:ext cx="3583051" cy="3390451"/>
            </a:xfrm>
            <a:prstGeom prst="roundRect">
              <a:avLst>
                <a:gd name="adj" fmla="val 4347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B6A64D0C-ECDE-79C5-EDDA-D19A2FDA23BF}"/>
                </a:ext>
              </a:extLst>
            </p:cNvPr>
            <p:cNvSpPr/>
            <p:nvPr/>
          </p:nvSpPr>
          <p:spPr>
            <a:xfrm>
              <a:off x="4317399" y="1180835"/>
              <a:ext cx="3583050" cy="901777"/>
            </a:xfrm>
            <a:prstGeom prst="round2SameRect">
              <a:avLst/>
            </a:prstGeom>
            <a:solidFill>
              <a:srgbClr val="66855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GA@WORK 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Project Management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F135CDCD-0498-953A-5CC2-F862625BB0BC}"/>
                </a:ext>
              </a:extLst>
            </p:cNvPr>
            <p:cNvSpPr/>
            <p:nvPr/>
          </p:nvSpPr>
          <p:spPr>
            <a:xfrm>
              <a:off x="4551877" y="2153795"/>
              <a:ext cx="548640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Date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00ED152B-7052-B507-CF1C-6DCFF8BA9585}"/>
                </a:ext>
              </a:extLst>
            </p:cNvPr>
            <p:cNvSpPr/>
            <p:nvPr/>
          </p:nvSpPr>
          <p:spPr>
            <a:xfrm>
              <a:off x="5738211" y="2153795"/>
              <a:ext cx="731521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25FC21E0-5516-8823-8522-D6B2EA73FB23}"/>
                </a:ext>
              </a:extLst>
            </p:cNvPr>
            <p:cNvSpPr/>
            <p:nvPr/>
          </p:nvSpPr>
          <p:spPr>
            <a:xfrm>
              <a:off x="6922597" y="2153795"/>
              <a:ext cx="764915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# Sessions</a:t>
              </a:r>
            </a:p>
          </p:txBody>
        </p:sp>
        <p:sp>
          <p:nvSpPr>
            <p:cNvPr id="185" name="Rectangle: Top Corners Rounded 184">
              <a:extLst>
                <a:ext uri="{FF2B5EF4-FFF2-40B4-BE49-F238E27FC236}">
                  <a16:creationId xmlns:a16="http://schemas.microsoft.com/office/drawing/2014/main" id="{060131E4-6543-A243-07EB-62442C688EDA}"/>
                </a:ext>
              </a:extLst>
            </p:cNvPr>
            <p:cNvSpPr/>
            <p:nvPr/>
          </p:nvSpPr>
          <p:spPr>
            <a:xfrm>
              <a:off x="4446976" y="1812944"/>
              <a:ext cx="3200400" cy="21265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900" noProof="0" dirty="0">
                  <a:solidFill>
                    <a:schemeClr val="tx1"/>
                  </a:solidFill>
                </a:rPr>
                <a:t>Course Duration: 3 hours; Delivery Method: </a:t>
              </a:r>
              <a:r>
                <a:rPr lang="en-US" sz="900" dirty="0">
                  <a:solidFill>
                    <a:schemeClr val="tx1"/>
                  </a:solidFill>
                </a:rPr>
                <a:t>In person</a:t>
              </a:r>
              <a:r>
                <a:rPr lang="en-US" sz="900" noProof="0" dirty="0">
                  <a:solidFill>
                    <a:schemeClr val="tx1"/>
                  </a:solidFill>
                </a:rPr>
                <a:t> ILT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500046E-509C-AD4C-4F3F-AFE17A4EAA24}"/>
                </a:ext>
              </a:extLst>
            </p:cNvPr>
            <p:cNvGrpSpPr/>
            <p:nvPr/>
          </p:nvGrpSpPr>
          <p:grpSpPr>
            <a:xfrm>
              <a:off x="4554349" y="2418516"/>
              <a:ext cx="3135636" cy="182880"/>
              <a:chOff x="4554349" y="2418516"/>
              <a:chExt cx="3135636" cy="182880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7C5FFF39-C2CE-BFEE-A607-9CEC765A0626}"/>
                  </a:ext>
                </a:extLst>
              </p:cNvPr>
              <p:cNvSpPr/>
              <p:nvPr/>
            </p:nvSpPr>
            <p:spPr>
              <a:xfrm>
                <a:off x="4554349" y="2418516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  <a:latin typeface="Arial" panose="020B0604020202020204"/>
                  </a:rPr>
                  <a:t>April 29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4CEDEB1A-F667-4ED7-F208-A89CBA6520FE}"/>
                  </a:ext>
                </a:extLst>
              </p:cNvPr>
              <p:cNvGrpSpPr/>
              <p:nvPr/>
            </p:nvGrpSpPr>
            <p:grpSpPr>
              <a:xfrm>
                <a:off x="5533292" y="2450401"/>
                <a:ext cx="1872879" cy="122646"/>
                <a:chOff x="5494186" y="3839916"/>
                <a:chExt cx="1872879" cy="183969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CE8995F5-00B8-C95B-C156-6BEA90E261E2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rgbClr val="000000"/>
                      </a:solidFill>
                      <a:latin typeface="Arial" panose="020B0604020202020204"/>
                    </a:rPr>
                    <a:t>9 a.m.</a:t>
                  </a:r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– 12 </a:t>
                  </a:r>
                  <a:r>
                    <a:rPr lang="en-US" sz="1000" noProof="0">
                      <a:solidFill>
                        <a:srgbClr val="000000"/>
                      </a:solidFill>
                      <a:latin typeface="Arial" panose="020B0604020202020204"/>
                    </a:rPr>
                    <a:t>p</a:t>
                  </a:r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.m.</a:t>
                  </a:r>
                  <a:endParaRPr lang="en-US" sz="1000" noProof="0"/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9CCA76E5-6D1D-E786-DBE9-23E6D450F057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 dirty="0">
                      <a:solidFill>
                        <a:schemeClr val="tx1"/>
                      </a:solidFill>
                    </a:rPr>
                    <a:t>1</a:t>
                  </a:r>
                  <a:endParaRPr lang="en-US" noProof="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65C5F55-9A32-69DF-643C-6DDE04D8715D}"/>
                </a:ext>
              </a:extLst>
            </p:cNvPr>
            <p:cNvGrpSpPr/>
            <p:nvPr/>
          </p:nvGrpSpPr>
          <p:grpSpPr>
            <a:xfrm>
              <a:off x="4554349" y="2953918"/>
              <a:ext cx="3135636" cy="182880"/>
              <a:chOff x="4554349" y="3109486"/>
              <a:chExt cx="3135636" cy="182880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7C09B52E-99F3-7F80-D9DB-68CF94D02D7B}"/>
                  </a:ext>
                </a:extLst>
              </p:cNvPr>
              <p:cNvSpPr/>
              <p:nvPr/>
            </p:nvSpPr>
            <p:spPr>
              <a:xfrm>
                <a:off x="4554349" y="3109486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May </a:t>
                </a:r>
                <a:r>
                  <a:rPr lang="en-US" sz="1000" b="1" dirty="0">
                    <a:solidFill>
                      <a:srgbClr val="000000"/>
                    </a:solidFill>
                    <a:latin typeface="Arial" panose="020B0604020202020204"/>
                  </a:rPr>
                  <a:t>5</a:t>
                </a:r>
                <a:endPara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id="{A063DB72-B00F-0920-6859-F5D53A1280C7}"/>
                  </a:ext>
                </a:extLst>
              </p:cNvPr>
              <p:cNvGrpSpPr/>
              <p:nvPr/>
            </p:nvGrpSpPr>
            <p:grpSpPr>
              <a:xfrm>
                <a:off x="5533292" y="3138059"/>
                <a:ext cx="1872879" cy="121920"/>
                <a:chOff x="5494186" y="3839916"/>
                <a:chExt cx="1872879" cy="182880"/>
              </a:xfrm>
            </p:grpSpPr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D91F0B06-F71B-E3B6-0344-2D7D0A6A421F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260260" cy="18040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 dirty="0">
                      <a:solidFill>
                        <a:srgbClr val="000000"/>
                      </a:solidFill>
                    </a:rPr>
                    <a:t>9 a.m. – 12 p.m.</a:t>
                  </a:r>
                  <a:endParaRPr lang="en-US" sz="1000" noProof="0" dirty="0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A0851F05-907F-072B-A1DB-E3D8CD7F83D1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2C6FCF33-D2C7-2ED0-93DD-1CE0417AE2B6}"/>
                </a:ext>
              </a:extLst>
            </p:cNvPr>
            <p:cNvGrpSpPr/>
            <p:nvPr/>
          </p:nvGrpSpPr>
          <p:grpSpPr>
            <a:xfrm>
              <a:off x="4553783" y="3489320"/>
              <a:ext cx="3135636" cy="182880"/>
              <a:chOff x="4554349" y="3109486"/>
              <a:chExt cx="3135636" cy="182880"/>
            </a:xfrm>
          </p:grpSpPr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904CC777-48DA-46D8-8471-7F99A49FA56D}"/>
                  </a:ext>
                </a:extLst>
              </p:cNvPr>
              <p:cNvSpPr/>
              <p:nvPr/>
            </p:nvSpPr>
            <p:spPr>
              <a:xfrm>
                <a:off x="4554349" y="3109486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May 11</a:t>
                </a:r>
              </a:p>
            </p:txBody>
          </p: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C21C59B3-E0B6-D5C0-4EEB-8B602DA4C3C9}"/>
                  </a:ext>
                </a:extLst>
              </p:cNvPr>
              <p:cNvGrpSpPr/>
              <p:nvPr/>
            </p:nvGrpSpPr>
            <p:grpSpPr>
              <a:xfrm>
                <a:off x="5533292" y="3138059"/>
                <a:ext cx="1872879" cy="121920"/>
                <a:chOff x="5494186" y="3839916"/>
                <a:chExt cx="1872879" cy="182880"/>
              </a:xfrm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58381220-053C-B081-9DD5-B1CE9AFE7A35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260260" cy="18040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 dirty="0">
                      <a:solidFill>
                        <a:srgbClr val="000000"/>
                      </a:solidFill>
                    </a:rPr>
                    <a:t>9 a.m. – 12 p.m.</a:t>
                  </a:r>
                  <a:endParaRPr lang="en-US" sz="1000" noProof="0" dirty="0"/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7CE0A4FD-FB5E-28DA-ABAC-588855F9E6B3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</a:rPr>
                    <a:t>2</a:t>
                  </a:r>
                  <a:endParaRPr lang="en-US" noProof="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4260844F-3EC0-8460-20AF-07A87E76C291}"/>
                </a:ext>
              </a:extLst>
            </p:cNvPr>
            <p:cNvGrpSpPr/>
            <p:nvPr/>
          </p:nvGrpSpPr>
          <p:grpSpPr>
            <a:xfrm>
              <a:off x="4553783" y="4024722"/>
              <a:ext cx="3135636" cy="182880"/>
              <a:chOff x="4554349" y="3109486"/>
              <a:chExt cx="3135636" cy="182880"/>
            </a:xfrm>
          </p:grpSpPr>
          <p:sp>
            <p:nvSpPr>
              <p:cNvPr id="175" name="Rectangle: Rounded Corners 174">
                <a:extLst>
                  <a:ext uri="{FF2B5EF4-FFF2-40B4-BE49-F238E27FC236}">
                    <a16:creationId xmlns:a16="http://schemas.microsoft.com/office/drawing/2014/main" id="{30003266-7FD8-65E3-7194-1D8FA293AA5A}"/>
                  </a:ext>
                </a:extLst>
              </p:cNvPr>
              <p:cNvSpPr/>
              <p:nvPr/>
            </p:nvSpPr>
            <p:spPr>
              <a:xfrm>
                <a:off x="4554349" y="3109486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May 20</a:t>
                </a:r>
              </a:p>
            </p:txBody>
          </p: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7EEEB180-16D0-3260-88B6-B7958AB7379F}"/>
                  </a:ext>
                </a:extLst>
              </p:cNvPr>
              <p:cNvGrpSpPr/>
              <p:nvPr/>
            </p:nvGrpSpPr>
            <p:grpSpPr>
              <a:xfrm>
                <a:off x="5533292" y="3138059"/>
                <a:ext cx="1872879" cy="121920"/>
                <a:chOff x="5494186" y="3839916"/>
                <a:chExt cx="1872879" cy="182880"/>
              </a:xfrm>
            </p:grpSpPr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4C675BDE-F681-EF21-EB3F-C5C614DF64A6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260260" cy="18040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 dirty="0">
                      <a:solidFill>
                        <a:srgbClr val="000000"/>
                      </a:solidFill>
                    </a:rPr>
                    <a:t>9 a.m. – 12 p.m.</a:t>
                  </a:r>
                  <a:endParaRPr lang="en-US" sz="1000" noProof="0" dirty="0"/>
                </a:p>
              </p:txBody>
            </p: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91B2C3A0-5D84-1A8C-022D-81814DA8EA13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ED3BD31-7508-097A-B957-6BC6D04DBF53}"/>
              </a:ext>
            </a:extLst>
          </p:cNvPr>
          <p:cNvSpPr/>
          <p:nvPr/>
        </p:nvSpPr>
        <p:spPr>
          <a:xfrm>
            <a:off x="8227948" y="1173523"/>
            <a:ext cx="3583050" cy="5293294"/>
          </a:xfrm>
          <a:prstGeom prst="roundRect">
            <a:avLst>
              <a:gd name="adj" fmla="val 453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C3DFA852-CB05-A51A-EC07-3F86E4A62750}"/>
              </a:ext>
            </a:extLst>
          </p:cNvPr>
          <p:cNvSpPr/>
          <p:nvPr/>
        </p:nvSpPr>
        <p:spPr>
          <a:xfrm>
            <a:off x="8227951" y="1175525"/>
            <a:ext cx="3583050" cy="901777"/>
          </a:xfrm>
          <a:prstGeom prst="round2Same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GA@WORK </a:t>
            </a:r>
            <a:r>
              <a:rPr lang="en-US" sz="1600" b="1" noProof="0">
                <a:solidFill>
                  <a:schemeClr val="bg1"/>
                </a:solidFill>
                <a:latin typeface="Arial"/>
                <a:cs typeface="Arial"/>
              </a:rPr>
              <a:t>for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Supplier Liaisons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08D6567-D140-1F1C-F96E-55BCFE5B0E86}"/>
              </a:ext>
            </a:extLst>
          </p:cNvPr>
          <p:cNvSpPr/>
          <p:nvPr/>
        </p:nvSpPr>
        <p:spPr>
          <a:xfrm>
            <a:off x="8501275" y="2161108"/>
            <a:ext cx="548640" cy="18288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Date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F223A7A-9642-7B40-2387-DFD6799F38F9}"/>
              </a:ext>
            </a:extLst>
          </p:cNvPr>
          <p:cNvSpPr/>
          <p:nvPr/>
        </p:nvSpPr>
        <p:spPr>
          <a:xfrm>
            <a:off x="9687609" y="2161108"/>
            <a:ext cx="731521" cy="18288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514EA28-44DC-2C86-7C9F-DF4625218D34}"/>
              </a:ext>
            </a:extLst>
          </p:cNvPr>
          <p:cNvSpPr/>
          <p:nvPr/>
        </p:nvSpPr>
        <p:spPr>
          <a:xfrm>
            <a:off x="10871995" y="2161108"/>
            <a:ext cx="764915" cy="18288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Sessions</a:t>
            </a:r>
          </a:p>
        </p:txBody>
      </p:sp>
      <p:sp>
        <p:nvSpPr>
          <p:cNvPr id="186" name="Rectangle: Top Corners Rounded 185">
            <a:extLst>
              <a:ext uri="{FF2B5EF4-FFF2-40B4-BE49-F238E27FC236}">
                <a16:creationId xmlns:a16="http://schemas.microsoft.com/office/drawing/2014/main" id="{D4496D89-9F2B-4C72-8C1E-6C3E31771C3D}"/>
              </a:ext>
            </a:extLst>
          </p:cNvPr>
          <p:cNvSpPr/>
          <p:nvPr/>
        </p:nvSpPr>
        <p:spPr>
          <a:xfrm>
            <a:off x="8309835" y="1820257"/>
            <a:ext cx="3200400" cy="21265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noProof="0">
                <a:solidFill>
                  <a:schemeClr val="tx1"/>
                </a:solidFill>
              </a:rPr>
              <a:t>Course Duration: </a:t>
            </a:r>
            <a:r>
              <a:rPr lang="en-US" sz="900">
                <a:solidFill>
                  <a:schemeClr val="tx1"/>
                </a:solidFill>
              </a:rPr>
              <a:t>6</a:t>
            </a:r>
            <a:r>
              <a:rPr lang="en-US" sz="900" noProof="0">
                <a:solidFill>
                  <a:schemeClr val="tx1"/>
                </a:solidFill>
              </a:rPr>
              <a:t> hours; Delivery Method: In-person ILT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1C74890-A809-27C9-DE0C-AE1CCFE16184}"/>
              </a:ext>
            </a:extLst>
          </p:cNvPr>
          <p:cNvGrpSpPr/>
          <p:nvPr/>
        </p:nvGrpSpPr>
        <p:grpSpPr>
          <a:xfrm>
            <a:off x="8491881" y="2824525"/>
            <a:ext cx="3135636" cy="182880"/>
            <a:chOff x="8498105" y="3508453"/>
            <a:chExt cx="3135636" cy="18288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7C6B02A-3A61-90B3-0ECC-F133CD763990}"/>
                </a:ext>
              </a:extLst>
            </p:cNvPr>
            <p:cNvSpPr/>
            <p:nvPr/>
          </p:nvSpPr>
          <p:spPr>
            <a:xfrm>
              <a:off x="8498105" y="3508453"/>
              <a:ext cx="3135636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May 6</a:t>
              </a:r>
            </a:p>
          </p:txBody>
        </p: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65A98790-89B7-7A0A-CEB6-568E10817156}"/>
                </a:ext>
              </a:extLst>
            </p:cNvPr>
            <p:cNvGrpSpPr/>
            <p:nvPr/>
          </p:nvGrpSpPr>
          <p:grpSpPr>
            <a:xfrm>
              <a:off x="9392066" y="3532298"/>
              <a:ext cx="1991781" cy="127228"/>
              <a:chOff x="5401466" y="5345880"/>
              <a:chExt cx="1991781" cy="182880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EAF20784-5845-DB06-FF0A-492DD4FF088E}"/>
                  </a:ext>
                </a:extLst>
              </p:cNvPr>
              <p:cNvSpPr/>
              <p:nvPr/>
            </p:nvSpPr>
            <p:spPr>
              <a:xfrm>
                <a:off x="5401466" y="5345880"/>
                <a:ext cx="137916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 dirty="0">
                    <a:solidFill>
                      <a:srgbClr val="000000"/>
                    </a:solidFill>
                    <a:latin typeface="Arial" panose="020B0604020202020204"/>
                  </a:rPr>
                  <a:t>9 a.m.</a:t>
                </a:r>
                <a:r>
                  <a:rPr kumimoji="0" lang="en-US" sz="1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– </a:t>
                </a:r>
                <a:r>
                  <a:rPr lang="en-US" sz="1000" dirty="0">
                    <a:solidFill>
                      <a:srgbClr val="000000"/>
                    </a:solidFill>
                    <a:latin typeface="Arial" panose="020B0604020202020204"/>
                  </a:rPr>
                  <a:t>3</a:t>
                </a:r>
                <a:r>
                  <a:rPr kumimoji="0" lang="en-US" sz="1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:30 p.m.</a:t>
                </a:r>
                <a:endParaRPr lang="en-US" sz="1000" noProof="0" dirty="0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6922EE89-8BB9-E6CE-C0B3-5BBB68EF49FC}"/>
                  </a:ext>
                </a:extLst>
              </p:cNvPr>
              <p:cNvSpPr/>
              <p:nvPr/>
            </p:nvSpPr>
            <p:spPr>
              <a:xfrm>
                <a:off x="7183405" y="5345880"/>
                <a:ext cx="20984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chemeClr val="tx1"/>
                    </a:solidFill>
                  </a:rPr>
                  <a:t>1</a:t>
                </a:r>
                <a:endParaRPr lang="en-US" noProof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22D7DD7-F3DC-BBF8-A750-9DB898F1D948}"/>
              </a:ext>
            </a:extLst>
          </p:cNvPr>
          <p:cNvGrpSpPr/>
          <p:nvPr/>
        </p:nvGrpSpPr>
        <p:grpSpPr>
          <a:xfrm>
            <a:off x="8491881" y="2410993"/>
            <a:ext cx="3135636" cy="182880"/>
            <a:chOff x="8498105" y="2967141"/>
            <a:chExt cx="3135636" cy="182880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FFA50E4D-36F1-D387-4A61-8C961F67DC96}"/>
                </a:ext>
              </a:extLst>
            </p:cNvPr>
            <p:cNvSpPr/>
            <p:nvPr/>
          </p:nvSpPr>
          <p:spPr>
            <a:xfrm>
              <a:off x="8498105" y="2967141"/>
              <a:ext cx="3135636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April 28</a:t>
              </a:r>
            </a:p>
          </p:txBody>
        </p: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3847E03D-AD97-83D1-4F53-98C62563E558}"/>
                </a:ext>
              </a:extLst>
            </p:cNvPr>
            <p:cNvGrpSpPr/>
            <p:nvPr/>
          </p:nvGrpSpPr>
          <p:grpSpPr>
            <a:xfrm>
              <a:off x="9392066" y="2992977"/>
              <a:ext cx="1991781" cy="127228"/>
              <a:chOff x="5401466" y="5345880"/>
              <a:chExt cx="1991781" cy="182880"/>
            </a:xfrm>
          </p:grpSpPr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B7C7E8E6-A1EC-D57B-C9B7-0247CB5C152D}"/>
                  </a:ext>
                </a:extLst>
              </p:cNvPr>
              <p:cNvSpPr/>
              <p:nvPr/>
            </p:nvSpPr>
            <p:spPr>
              <a:xfrm>
                <a:off x="5401466" y="5345880"/>
                <a:ext cx="137916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 dirty="0">
                    <a:solidFill>
                      <a:srgbClr val="000000"/>
                    </a:solidFill>
                    <a:latin typeface="Arial" panose="020B0604020202020204"/>
                  </a:rPr>
                  <a:t>9 a.m.</a:t>
                </a:r>
                <a:r>
                  <a:rPr kumimoji="0" lang="en-US" sz="1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– 3:30 p.m.</a:t>
                </a:r>
                <a:endParaRPr lang="en-US" sz="1000" noProof="0" dirty="0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F9FF826C-8E3E-F0DF-1B57-F10C8AC31471}"/>
                  </a:ext>
                </a:extLst>
              </p:cNvPr>
              <p:cNvSpPr/>
              <p:nvPr/>
            </p:nvSpPr>
            <p:spPr>
              <a:xfrm>
                <a:off x="7183405" y="5345880"/>
                <a:ext cx="20984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chemeClr val="tx1"/>
                    </a:solidFill>
                  </a:rPr>
                  <a:t>1</a:t>
                </a:r>
                <a:endParaRPr lang="en-US" noProof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BE7E5E8-3D13-D7A8-2CB2-F90B4CE037D2}"/>
              </a:ext>
            </a:extLst>
          </p:cNvPr>
          <p:cNvGrpSpPr/>
          <p:nvPr/>
        </p:nvGrpSpPr>
        <p:grpSpPr>
          <a:xfrm>
            <a:off x="8491881" y="4478653"/>
            <a:ext cx="3135637" cy="182880"/>
            <a:chOff x="8498105" y="5132389"/>
            <a:chExt cx="3135637" cy="182880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A0A8B149-7545-EF57-0DB3-E9581EBFAEE3}"/>
                </a:ext>
              </a:extLst>
            </p:cNvPr>
            <p:cNvSpPr/>
            <p:nvPr/>
          </p:nvSpPr>
          <p:spPr>
            <a:xfrm>
              <a:off x="8498105" y="5132389"/>
              <a:ext cx="3135637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noProof="0">
                  <a:solidFill>
                    <a:srgbClr val="000000"/>
                  </a:solidFill>
                  <a:latin typeface="Arial" panose="020B0604020202020204"/>
                </a:rPr>
                <a:t>May 12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4FB95A0D-A2C1-E756-618F-CE9627AE3477}"/>
                </a:ext>
              </a:extLst>
            </p:cNvPr>
            <p:cNvGrpSpPr/>
            <p:nvPr/>
          </p:nvGrpSpPr>
          <p:grpSpPr>
            <a:xfrm>
              <a:off x="9402014" y="5156051"/>
              <a:ext cx="1991781" cy="127228"/>
              <a:chOff x="5401466" y="5345880"/>
              <a:chExt cx="1991781" cy="182880"/>
            </a:xfrm>
          </p:grpSpPr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E712AE3C-8210-A5A7-D1C5-A8E5408E1977}"/>
                  </a:ext>
                </a:extLst>
              </p:cNvPr>
              <p:cNvSpPr/>
              <p:nvPr/>
            </p:nvSpPr>
            <p:spPr>
              <a:xfrm>
                <a:off x="5401466" y="5345880"/>
                <a:ext cx="137916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rgbClr val="000000"/>
                    </a:solidFill>
                  </a:rPr>
                  <a:t>9 a.m. – 3:30 p.m.</a:t>
                </a:r>
                <a:endParaRPr lang="en-US" sz="1000" dirty="0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5F945EC0-F0EA-2769-11E0-859D44735218}"/>
                  </a:ext>
                </a:extLst>
              </p:cNvPr>
              <p:cNvSpPr/>
              <p:nvPr/>
            </p:nvSpPr>
            <p:spPr>
              <a:xfrm>
                <a:off x="7183405" y="5345880"/>
                <a:ext cx="20984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chemeClr val="tx1"/>
                    </a:solidFill>
                  </a:rPr>
                  <a:t>1</a:t>
                </a:r>
                <a:endParaRPr lang="en-US" noProof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CFDF077-64E4-2FF0-731E-757E3AD678CA}"/>
              </a:ext>
            </a:extLst>
          </p:cNvPr>
          <p:cNvGrpSpPr/>
          <p:nvPr/>
        </p:nvGrpSpPr>
        <p:grpSpPr>
          <a:xfrm>
            <a:off x="8491881" y="4065121"/>
            <a:ext cx="3135637" cy="182880"/>
            <a:chOff x="8498105" y="4591077"/>
            <a:chExt cx="3135637" cy="182880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6780F25-E96C-3857-57A2-7CC4046A7BF4}"/>
                </a:ext>
              </a:extLst>
            </p:cNvPr>
            <p:cNvSpPr/>
            <p:nvPr/>
          </p:nvSpPr>
          <p:spPr>
            <a:xfrm>
              <a:off x="8498105" y="4591077"/>
              <a:ext cx="3135637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noProof="0">
                  <a:solidFill>
                    <a:srgbClr val="000000"/>
                  </a:solidFill>
                  <a:latin typeface="Arial" panose="020B0604020202020204"/>
                </a:rPr>
                <a:t>May 11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78904EBD-CF6E-01EF-B76E-B66E2778A892}"/>
                </a:ext>
              </a:extLst>
            </p:cNvPr>
            <p:cNvGrpSpPr/>
            <p:nvPr/>
          </p:nvGrpSpPr>
          <p:grpSpPr>
            <a:xfrm>
              <a:off x="9402014" y="4616728"/>
              <a:ext cx="1991781" cy="127228"/>
              <a:chOff x="5401466" y="5345880"/>
              <a:chExt cx="1991781" cy="182880"/>
            </a:xfrm>
          </p:grpSpPr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0D24DA89-8887-2435-55DB-85FE5B919FFF}"/>
                  </a:ext>
                </a:extLst>
              </p:cNvPr>
              <p:cNvSpPr/>
              <p:nvPr/>
            </p:nvSpPr>
            <p:spPr>
              <a:xfrm>
                <a:off x="5401466" y="5345880"/>
                <a:ext cx="137916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rgbClr val="000000"/>
                    </a:solidFill>
                  </a:rPr>
                  <a:t>9 a.m. – 3:30 p.m.</a:t>
                </a:r>
                <a:endParaRPr lang="en-US" sz="1000" dirty="0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425F216A-818D-0E53-0294-37A24534A11C}"/>
                  </a:ext>
                </a:extLst>
              </p:cNvPr>
              <p:cNvSpPr/>
              <p:nvPr/>
            </p:nvSpPr>
            <p:spPr>
              <a:xfrm>
                <a:off x="7183405" y="5345880"/>
                <a:ext cx="20984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 noProof="0">
                    <a:solidFill>
                      <a:schemeClr val="tx1"/>
                    </a:solidFill>
                    <a:cs typeface="Arial"/>
                  </a:rPr>
                  <a:t>2</a:t>
                </a:r>
              </a:p>
            </p:txBody>
          </p: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05C6152-7460-99AA-8162-371F3D35B2AC}"/>
              </a:ext>
            </a:extLst>
          </p:cNvPr>
          <p:cNvGrpSpPr/>
          <p:nvPr/>
        </p:nvGrpSpPr>
        <p:grpSpPr>
          <a:xfrm>
            <a:off x="8491881" y="3651589"/>
            <a:ext cx="3135637" cy="182880"/>
            <a:chOff x="8498105" y="4049765"/>
            <a:chExt cx="3135637" cy="18288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E2267136-A4BD-31AB-B729-49D804A59F74}"/>
                </a:ext>
              </a:extLst>
            </p:cNvPr>
            <p:cNvSpPr/>
            <p:nvPr/>
          </p:nvSpPr>
          <p:spPr>
            <a:xfrm>
              <a:off x="8498105" y="4049765"/>
              <a:ext cx="3135637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noProof="0">
                  <a:solidFill>
                    <a:srgbClr val="000000"/>
                  </a:solidFill>
                  <a:latin typeface="Arial" panose="020B0604020202020204"/>
                </a:rPr>
                <a:t>May 7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EEFD4589-8EDB-FB2E-36C8-C19344022A92}"/>
                </a:ext>
              </a:extLst>
            </p:cNvPr>
            <p:cNvGrpSpPr/>
            <p:nvPr/>
          </p:nvGrpSpPr>
          <p:grpSpPr>
            <a:xfrm>
              <a:off x="9392066" y="4077591"/>
              <a:ext cx="1991781" cy="127228"/>
              <a:chOff x="5401466" y="5345880"/>
              <a:chExt cx="1991781" cy="182880"/>
            </a:xfrm>
          </p:grpSpPr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E37C5694-B0E1-B96F-3AE5-6D215E857915}"/>
                  </a:ext>
                </a:extLst>
              </p:cNvPr>
              <p:cNvSpPr/>
              <p:nvPr/>
            </p:nvSpPr>
            <p:spPr>
              <a:xfrm>
                <a:off x="5401466" y="5345880"/>
                <a:ext cx="137916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rgbClr val="000000"/>
                    </a:solidFill>
                  </a:rPr>
                  <a:t>9 a.m. – 3:30 p.m.</a:t>
                </a:r>
                <a:endParaRPr lang="en-US" sz="1000" dirty="0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3BF314D7-DCF8-12A0-540A-5A855C223339}"/>
                  </a:ext>
                </a:extLst>
              </p:cNvPr>
              <p:cNvSpPr/>
              <p:nvPr/>
            </p:nvSpPr>
            <p:spPr>
              <a:xfrm>
                <a:off x="7183405" y="5345880"/>
                <a:ext cx="20984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 noProof="0" dirty="0">
                    <a:solidFill>
                      <a:schemeClr val="tx1"/>
                    </a:solidFill>
                    <a:cs typeface="Arial"/>
                  </a:rPr>
                  <a:t>1</a:t>
                </a:r>
              </a:p>
            </p:txBody>
          </p:sp>
        </p:grp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5E6D187-9822-C4C8-92E9-744471E46914}"/>
              </a:ext>
            </a:extLst>
          </p:cNvPr>
          <p:cNvGrpSpPr/>
          <p:nvPr/>
        </p:nvGrpSpPr>
        <p:grpSpPr>
          <a:xfrm>
            <a:off x="8491881" y="4892185"/>
            <a:ext cx="3135637" cy="182880"/>
            <a:chOff x="8498105" y="5673701"/>
            <a:chExt cx="3135637" cy="182880"/>
          </a:xfrm>
        </p:grpSpPr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115115DE-3688-7984-D11F-86103183302F}"/>
                </a:ext>
              </a:extLst>
            </p:cNvPr>
            <p:cNvSpPr/>
            <p:nvPr/>
          </p:nvSpPr>
          <p:spPr>
            <a:xfrm>
              <a:off x="8498105" y="5673701"/>
              <a:ext cx="3135637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noProof="0" dirty="0">
                  <a:solidFill>
                    <a:srgbClr val="000000"/>
                  </a:solidFill>
                  <a:latin typeface="Arial" panose="020B0604020202020204"/>
                </a:rPr>
                <a:t>May 27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87B19A7F-3F14-65A8-DD84-0BCDDDAEA3FF}"/>
                </a:ext>
              </a:extLst>
            </p:cNvPr>
            <p:cNvGrpSpPr/>
            <p:nvPr/>
          </p:nvGrpSpPr>
          <p:grpSpPr>
            <a:xfrm>
              <a:off x="9402014" y="5697363"/>
              <a:ext cx="1991781" cy="127228"/>
              <a:chOff x="5401466" y="5345880"/>
              <a:chExt cx="1991781" cy="182880"/>
            </a:xfrm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15B13E96-28C1-AD41-24EA-73825624E225}"/>
                  </a:ext>
                </a:extLst>
              </p:cNvPr>
              <p:cNvSpPr/>
              <p:nvPr/>
            </p:nvSpPr>
            <p:spPr>
              <a:xfrm>
                <a:off x="5401466" y="5345880"/>
                <a:ext cx="137916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rgbClr val="000000"/>
                    </a:solidFill>
                  </a:rPr>
                  <a:t>9 a.m. – 3:30 p.m.</a:t>
                </a:r>
                <a:endParaRPr lang="en-US" sz="1000" dirty="0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F55BC8EC-6A77-E173-933F-351BD698AD20}"/>
                  </a:ext>
                </a:extLst>
              </p:cNvPr>
              <p:cNvSpPr/>
              <p:nvPr/>
            </p:nvSpPr>
            <p:spPr>
              <a:xfrm>
                <a:off x="7183405" y="5345880"/>
                <a:ext cx="20984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 dirty="0">
                    <a:solidFill>
                      <a:schemeClr val="tx1"/>
                    </a:solidFill>
                  </a:rPr>
                  <a:t>1</a:t>
                </a:r>
                <a:endParaRPr lang="en-US" noProof="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Rectangle: Rounded Corners 1" descr="NOTE: In-person ILT courses will take place in Atlanta at the George “Sloppy” Floyd Building. &#10;Employees will be able to see specific room locations in Team Georgia Learning &#10;">
            <a:extLst>
              <a:ext uri="{FF2B5EF4-FFF2-40B4-BE49-F238E27FC236}">
                <a16:creationId xmlns:a16="http://schemas.microsoft.com/office/drawing/2014/main" id="{574F9E83-5B69-69A2-033A-A13C30430E3C}"/>
              </a:ext>
            </a:extLst>
          </p:cNvPr>
          <p:cNvSpPr/>
          <p:nvPr/>
        </p:nvSpPr>
        <p:spPr>
          <a:xfrm>
            <a:off x="4317398" y="5146422"/>
            <a:ext cx="3583050" cy="7315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noProof="0" dirty="0">
                <a:solidFill>
                  <a:schemeClr val="tx1"/>
                </a:solidFill>
              </a:rPr>
              <a:t>NOTE</a:t>
            </a:r>
            <a:r>
              <a:rPr lang="en-US" sz="1000" noProof="0" dirty="0">
                <a:solidFill>
                  <a:schemeClr val="tx1"/>
                </a:solidFill>
              </a:rPr>
              <a:t>: In-person ILT courses will take place in Atlanta at the George “Sloppy” Floyd Building. </a:t>
            </a:r>
          </a:p>
          <a:p>
            <a:pPr algn="ctr"/>
            <a:r>
              <a:rPr lang="en-US" sz="1000" noProof="0" dirty="0">
                <a:solidFill>
                  <a:schemeClr val="tx1"/>
                </a:solidFill>
              </a:rPr>
              <a:t>Employees will be able to see specific room locations in Team Georgia Learning 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721DD6E-A43F-9A6E-BBC0-E438B70EF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466457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Page 4 of 6</a:t>
            </a: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68FD45C5-CC97-7204-9D1B-656AD86E62CA}"/>
              </a:ext>
            </a:extLst>
          </p:cNvPr>
          <p:cNvGrpSpPr/>
          <p:nvPr/>
        </p:nvGrpSpPr>
        <p:grpSpPr>
          <a:xfrm>
            <a:off x="406847" y="1184318"/>
            <a:ext cx="3583052" cy="5271705"/>
            <a:chOff x="406847" y="1184318"/>
            <a:chExt cx="3583052" cy="527170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0AEEB38-E16F-E9B0-A114-4961D6E4140C}"/>
                </a:ext>
              </a:extLst>
            </p:cNvPr>
            <p:cNvSpPr/>
            <p:nvPr/>
          </p:nvSpPr>
          <p:spPr>
            <a:xfrm>
              <a:off x="406847" y="1194494"/>
              <a:ext cx="3583051" cy="5261529"/>
            </a:xfrm>
            <a:prstGeom prst="roundRect">
              <a:avLst>
                <a:gd name="adj" fmla="val 4347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51EE6658-F26E-8884-87CC-456D90DDE79A}"/>
                </a:ext>
              </a:extLst>
            </p:cNvPr>
            <p:cNvSpPr/>
            <p:nvPr/>
          </p:nvSpPr>
          <p:spPr>
            <a:xfrm>
              <a:off x="406849" y="1184318"/>
              <a:ext cx="3583050" cy="901777"/>
            </a:xfrm>
            <a:prstGeom prst="round2Same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GA@WORK 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Grants Management</a:t>
              </a:r>
            </a:p>
          </p:txBody>
        </p: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B15D4C66-B235-E53E-CC21-0B220CC3A298}"/>
                </a:ext>
              </a:extLst>
            </p:cNvPr>
            <p:cNvSpPr/>
            <p:nvPr/>
          </p:nvSpPr>
          <p:spPr>
            <a:xfrm>
              <a:off x="536426" y="1809131"/>
              <a:ext cx="3352800" cy="21265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900" noProof="0" dirty="0">
                  <a:solidFill>
                    <a:schemeClr val="tx1"/>
                  </a:solidFill>
                </a:rPr>
                <a:t>Course Duration: 3 hours; &amp; Delivery Method: </a:t>
              </a:r>
              <a:r>
                <a:rPr lang="en-US" sz="900" dirty="0">
                  <a:solidFill>
                    <a:schemeClr val="tx1"/>
                  </a:solidFill>
                </a:rPr>
                <a:t>In person</a:t>
              </a:r>
              <a:r>
                <a:rPr lang="en-US" sz="900" noProof="0" dirty="0">
                  <a:solidFill>
                    <a:schemeClr val="tx1"/>
                  </a:solidFill>
                </a:rPr>
                <a:t> ILT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080A51B-939B-8107-6ECB-6EAFEAD69BFB}"/>
                </a:ext>
              </a:extLst>
            </p:cNvPr>
            <p:cNvSpPr/>
            <p:nvPr/>
          </p:nvSpPr>
          <p:spPr>
            <a:xfrm>
              <a:off x="641327" y="2149564"/>
              <a:ext cx="548640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Date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4B17FA2-C807-1358-16A9-ED36E14FB1C1}"/>
                </a:ext>
              </a:extLst>
            </p:cNvPr>
            <p:cNvSpPr/>
            <p:nvPr/>
          </p:nvSpPr>
          <p:spPr>
            <a:xfrm>
              <a:off x="1827661" y="2149564"/>
              <a:ext cx="731521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234CDF0-4AEF-5912-AEF1-B6648446F2F0}"/>
                </a:ext>
              </a:extLst>
            </p:cNvPr>
            <p:cNvSpPr/>
            <p:nvPr/>
          </p:nvSpPr>
          <p:spPr>
            <a:xfrm>
              <a:off x="3012047" y="2149564"/>
              <a:ext cx="764915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# Sessions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24E3869-634D-A5BE-E839-18F79D7B9483}"/>
                </a:ext>
              </a:extLst>
            </p:cNvPr>
            <p:cNvGrpSpPr/>
            <p:nvPr/>
          </p:nvGrpSpPr>
          <p:grpSpPr>
            <a:xfrm>
              <a:off x="614998" y="2731760"/>
              <a:ext cx="3135636" cy="183969"/>
              <a:chOff x="638853" y="5903050"/>
              <a:chExt cx="3135636" cy="183969"/>
            </a:xfrm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C6A24BCD-B665-F0F6-C286-0AD0AFF44B62}"/>
                  </a:ext>
                </a:extLst>
              </p:cNvPr>
              <p:cNvSpPr/>
              <p:nvPr/>
            </p:nvSpPr>
            <p:spPr>
              <a:xfrm>
                <a:off x="638853" y="5903595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noProof="0" dirty="0">
                    <a:solidFill>
                      <a:srgbClr val="000000"/>
                    </a:solidFill>
                    <a:latin typeface="Arial" panose="020B0604020202020204"/>
                  </a:rPr>
                  <a:t>May </a:t>
                </a:r>
                <a:r>
                  <a:rPr lang="en-US" sz="1000" b="1" dirty="0">
                    <a:solidFill>
                      <a:srgbClr val="000000"/>
                    </a:solidFill>
                    <a:latin typeface="Arial" panose="020B0604020202020204"/>
                  </a:rPr>
                  <a:t>18</a:t>
                </a:r>
                <a:endPara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335" name="Group 334">
                <a:extLst>
                  <a:ext uri="{FF2B5EF4-FFF2-40B4-BE49-F238E27FC236}">
                    <a16:creationId xmlns:a16="http://schemas.microsoft.com/office/drawing/2014/main" id="{1A01633E-DEEF-56EC-9513-6AAACA9C37FF}"/>
                  </a:ext>
                </a:extLst>
              </p:cNvPr>
              <p:cNvGrpSpPr/>
              <p:nvPr/>
            </p:nvGrpSpPr>
            <p:grpSpPr>
              <a:xfrm>
                <a:off x="1676798" y="5903050"/>
                <a:ext cx="1860847" cy="183969"/>
                <a:chOff x="5494186" y="3839916"/>
                <a:chExt cx="1860847" cy="183969"/>
              </a:xfrm>
            </p:grpSpPr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id="{37D75B9F-EC5A-5AED-AA79-5A6698DE1966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 dirty="0">
                      <a:solidFill>
                        <a:srgbClr val="000000"/>
                      </a:solidFill>
                    </a:rPr>
                    <a:t>1 p.m. – 5 p.m.</a:t>
                  </a:r>
                  <a:endParaRPr lang="en-US" sz="1000" noProof="0" dirty="0"/>
                </a:p>
              </p:txBody>
            </p:sp>
            <p:sp>
              <p:nvSpPr>
                <p:cNvPr id="337" name="Rectangle 336">
                  <a:extLst>
                    <a:ext uri="{FF2B5EF4-FFF2-40B4-BE49-F238E27FC236}">
                      <a16:creationId xmlns:a16="http://schemas.microsoft.com/office/drawing/2014/main" id="{58B3A19C-9A94-D427-5BDD-95A4999FCEF2}"/>
                    </a:ext>
                  </a:extLst>
                </p:cNvPr>
                <p:cNvSpPr/>
                <p:nvPr/>
              </p:nvSpPr>
              <p:spPr>
                <a:xfrm>
                  <a:off x="7145191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7009269-5A6F-E25B-E861-7F380BD6ECB3}"/>
                </a:ext>
              </a:extLst>
            </p:cNvPr>
            <p:cNvGrpSpPr/>
            <p:nvPr/>
          </p:nvGrpSpPr>
          <p:grpSpPr>
            <a:xfrm>
              <a:off x="614998" y="2465603"/>
              <a:ext cx="3135636" cy="189455"/>
              <a:chOff x="641326" y="5634285"/>
              <a:chExt cx="3135636" cy="189455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21E56073-D42F-274C-439D-C140B885F6E9}"/>
                  </a:ext>
                </a:extLst>
              </p:cNvPr>
              <p:cNvSpPr/>
              <p:nvPr/>
            </p:nvSpPr>
            <p:spPr>
              <a:xfrm>
                <a:off x="641326" y="5637565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noProof="0">
                    <a:solidFill>
                      <a:srgbClr val="000000"/>
                    </a:solidFill>
                    <a:latin typeface="Arial" panose="020B0604020202020204"/>
                  </a:rPr>
                  <a:t>May 13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338" name="Group 337">
                <a:extLst>
                  <a:ext uri="{FF2B5EF4-FFF2-40B4-BE49-F238E27FC236}">
                    <a16:creationId xmlns:a16="http://schemas.microsoft.com/office/drawing/2014/main" id="{F87E7B5E-B977-6DCD-AC77-757C35427B5F}"/>
                  </a:ext>
                </a:extLst>
              </p:cNvPr>
              <p:cNvGrpSpPr/>
              <p:nvPr/>
            </p:nvGrpSpPr>
            <p:grpSpPr>
              <a:xfrm>
                <a:off x="1568686" y="5634285"/>
                <a:ext cx="1993023" cy="189455"/>
                <a:chOff x="5450186" y="6458511"/>
                <a:chExt cx="1993023" cy="189455"/>
              </a:xfrm>
            </p:grpSpPr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C75A37E3-7568-D61B-AEBC-16BC441164DF}"/>
                    </a:ext>
                  </a:extLst>
                </p:cNvPr>
                <p:cNvSpPr/>
                <p:nvPr/>
              </p:nvSpPr>
              <p:spPr>
                <a:xfrm>
                  <a:off x="5450186" y="6458511"/>
                  <a:ext cx="1389305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rgbClr val="000000"/>
                      </a:solidFill>
                      <a:latin typeface="Arial" panose="020B0604020202020204"/>
                    </a:rPr>
                    <a:t>9 a.m.</a:t>
                  </a:r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– 12 </a:t>
                  </a:r>
                  <a:r>
                    <a:rPr lang="en-US" sz="1000" noProof="0">
                      <a:solidFill>
                        <a:srgbClr val="000000"/>
                      </a:solidFill>
                      <a:latin typeface="Arial" panose="020B0604020202020204"/>
                    </a:rPr>
                    <a:t>p</a:t>
                  </a:r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.m.</a:t>
                  </a:r>
                  <a:endParaRPr lang="en-US" sz="1000" noProof="0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C5EED770-4C79-109B-9EA9-F0BC266CA38E}"/>
                    </a:ext>
                  </a:extLst>
                </p:cNvPr>
                <p:cNvSpPr/>
                <p:nvPr/>
              </p:nvSpPr>
              <p:spPr>
                <a:xfrm>
                  <a:off x="7195436" y="6465086"/>
                  <a:ext cx="247773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2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1D592A5-05F2-82EE-6D86-736B711013D1}"/>
                </a:ext>
              </a:extLst>
            </p:cNvPr>
            <p:cNvGrpSpPr/>
            <p:nvPr/>
          </p:nvGrpSpPr>
          <p:grpSpPr>
            <a:xfrm>
              <a:off x="614998" y="2992431"/>
              <a:ext cx="3135636" cy="208689"/>
              <a:chOff x="638853" y="6166331"/>
              <a:chExt cx="3135636" cy="208689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BF79AA36-69EA-65E4-CCC9-F3D58F9E2837}"/>
                  </a:ext>
                </a:extLst>
              </p:cNvPr>
              <p:cNvSpPr/>
              <p:nvPr/>
            </p:nvSpPr>
            <p:spPr>
              <a:xfrm>
                <a:off x="638853" y="6166876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May 20</a:t>
                </a:r>
              </a:p>
            </p:txBody>
          </p: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A40451F0-52DB-6E36-2DB9-283793BB283A}"/>
                  </a:ext>
                </a:extLst>
              </p:cNvPr>
              <p:cNvGrpSpPr/>
              <p:nvPr/>
            </p:nvGrpSpPr>
            <p:grpSpPr>
              <a:xfrm>
                <a:off x="1568687" y="6166331"/>
                <a:ext cx="1968958" cy="208689"/>
                <a:chOff x="5386075" y="3839916"/>
                <a:chExt cx="1968958" cy="208689"/>
              </a:xfrm>
            </p:grpSpPr>
            <p:sp>
              <p:nvSpPr>
                <p:cNvPr id="366" name="Rectangle 365">
                  <a:extLst>
                    <a:ext uri="{FF2B5EF4-FFF2-40B4-BE49-F238E27FC236}">
                      <a16:creationId xmlns:a16="http://schemas.microsoft.com/office/drawing/2014/main" id="{1A81F1C3-4E0C-C8E9-BAB3-B3842AAAA3E9}"/>
                    </a:ext>
                  </a:extLst>
                </p:cNvPr>
                <p:cNvSpPr/>
                <p:nvPr/>
              </p:nvSpPr>
              <p:spPr>
                <a:xfrm>
                  <a:off x="5386075" y="3841005"/>
                  <a:ext cx="1509222" cy="2076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rgbClr val="000000"/>
                      </a:solidFill>
                    </a:rPr>
                    <a:t>8:30</a:t>
                  </a:r>
                  <a:r>
                    <a:rPr lang="en-US" sz="1000" noProof="0" dirty="0">
                      <a:solidFill>
                        <a:srgbClr val="000000"/>
                      </a:solidFill>
                    </a:rPr>
                    <a:t> a.m. – 12:30 p.m.</a:t>
                  </a:r>
                  <a:endParaRPr lang="en-US" sz="1000" noProof="0" dirty="0"/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84582430-949E-1106-258D-896290B796EE}"/>
                    </a:ext>
                  </a:extLst>
                </p:cNvPr>
                <p:cNvSpPr/>
                <p:nvPr/>
              </p:nvSpPr>
              <p:spPr>
                <a:xfrm>
                  <a:off x="7145191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9D3BE09-5F24-B461-1002-0623B9C77E88}"/>
                </a:ext>
              </a:extLst>
            </p:cNvPr>
            <p:cNvGrpSpPr/>
            <p:nvPr/>
          </p:nvGrpSpPr>
          <p:grpSpPr>
            <a:xfrm>
              <a:off x="614998" y="3277822"/>
              <a:ext cx="3135636" cy="208689"/>
              <a:chOff x="638853" y="6166331"/>
              <a:chExt cx="3135636" cy="208689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36A6715-22F6-C2C2-ECB5-DE52E5051FF6}"/>
                  </a:ext>
                </a:extLst>
              </p:cNvPr>
              <p:cNvSpPr/>
              <p:nvPr/>
            </p:nvSpPr>
            <p:spPr>
              <a:xfrm>
                <a:off x="638853" y="6166876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May 20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3CAF4C52-01F3-B5FF-BE2F-D37AEEB9EABA}"/>
                  </a:ext>
                </a:extLst>
              </p:cNvPr>
              <p:cNvGrpSpPr/>
              <p:nvPr/>
            </p:nvGrpSpPr>
            <p:grpSpPr>
              <a:xfrm>
                <a:off x="1568687" y="6166331"/>
                <a:ext cx="1968958" cy="208689"/>
                <a:chOff x="5386075" y="3839916"/>
                <a:chExt cx="1968958" cy="208689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30EF4FE3-B302-5B7B-995B-ED2E37BE385E}"/>
                    </a:ext>
                  </a:extLst>
                </p:cNvPr>
                <p:cNvSpPr/>
                <p:nvPr/>
              </p:nvSpPr>
              <p:spPr>
                <a:xfrm>
                  <a:off x="5386075" y="3841005"/>
                  <a:ext cx="1509222" cy="2076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rgbClr val="000000"/>
                      </a:solidFill>
                    </a:rPr>
                    <a:t>1 p.m. – 4 p.m.</a:t>
                  </a:r>
                  <a:endParaRPr lang="en-US" sz="1000" dirty="0"/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26A65F1-7131-7944-7504-D00E4BB67610}"/>
                    </a:ext>
                  </a:extLst>
                </p:cNvPr>
                <p:cNvSpPr/>
                <p:nvPr/>
              </p:nvSpPr>
              <p:spPr>
                <a:xfrm>
                  <a:off x="7145191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5E2E99F-2E16-C005-7673-3723B9A76DF9}"/>
                </a:ext>
              </a:extLst>
            </p:cNvPr>
            <p:cNvGrpSpPr/>
            <p:nvPr/>
          </p:nvGrpSpPr>
          <p:grpSpPr>
            <a:xfrm>
              <a:off x="614998" y="3563213"/>
              <a:ext cx="3135636" cy="208689"/>
              <a:chOff x="638853" y="6166331"/>
              <a:chExt cx="3135636" cy="208689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41C2D9DA-8F39-23B7-D3A0-F9E32D82A452}"/>
                  </a:ext>
                </a:extLst>
              </p:cNvPr>
              <p:cNvSpPr/>
              <p:nvPr/>
            </p:nvSpPr>
            <p:spPr>
              <a:xfrm>
                <a:off x="638853" y="6166876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May 21</a:t>
                </a: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4EDF2C9-D832-4EDC-978A-502B6940198C}"/>
                  </a:ext>
                </a:extLst>
              </p:cNvPr>
              <p:cNvGrpSpPr/>
              <p:nvPr/>
            </p:nvGrpSpPr>
            <p:grpSpPr>
              <a:xfrm>
                <a:off x="1568687" y="6166331"/>
                <a:ext cx="1968958" cy="208689"/>
                <a:chOff x="5386075" y="3839916"/>
                <a:chExt cx="1968958" cy="208689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83B66278-46CF-B77D-78F5-BD5991C4B92F}"/>
                    </a:ext>
                  </a:extLst>
                </p:cNvPr>
                <p:cNvSpPr/>
                <p:nvPr/>
              </p:nvSpPr>
              <p:spPr>
                <a:xfrm>
                  <a:off x="5386075" y="3841005"/>
                  <a:ext cx="1509222" cy="2076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rgbClr val="000000"/>
                      </a:solidFill>
                    </a:rPr>
                    <a:t>8:30</a:t>
                  </a:r>
                  <a:r>
                    <a:rPr lang="en-US" sz="1000" noProof="0" dirty="0">
                      <a:solidFill>
                        <a:srgbClr val="000000"/>
                      </a:solidFill>
                    </a:rPr>
                    <a:t> a.m. – 12:30 p.m.</a:t>
                  </a:r>
                  <a:endParaRPr lang="en-US" sz="1000" noProof="0" dirty="0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3033DCD-4299-21A4-3BFA-8B44AC1C1176}"/>
                    </a:ext>
                  </a:extLst>
                </p:cNvPr>
                <p:cNvSpPr/>
                <p:nvPr/>
              </p:nvSpPr>
              <p:spPr>
                <a:xfrm>
                  <a:off x="7145191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A5234BD-7A63-58FB-DBC4-65F9725C8E85}"/>
                </a:ext>
              </a:extLst>
            </p:cNvPr>
            <p:cNvGrpSpPr/>
            <p:nvPr/>
          </p:nvGrpSpPr>
          <p:grpSpPr>
            <a:xfrm>
              <a:off x="614998" y="3848604"/>
              <a:ext cx="3135636" cy="208689"/>
              <a:chOff x="638853" y="6166331"/>
              <a:chExt cx="3135636" cy="208689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F8996214-BB48-3996-FA9B-1CB316FA3C43}"/>
                  </a:ext>
                </a:extLst>
              </p:cNvPr>
              <p:cNvSpPr/>
              <p:nvPr/>
            </p:nvSpPr>
            <p:spPr>
              <a:xfrm>
                <a:off x="638853" y="6166876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May 21</a:t>
                </a: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23D73D41-6812-88F6-10CA-499349D7C812}"/>
                  </a:ext>
                </a:extLst>
              </p:cNvPr>
              <p:cNvGrpSpPr/>
              <p:nvPr/>
            </p:nvGrpSpPr>
            <p:grpSpPr>
              <a:xfrm>
                <a:off x="1568687" y="6166331"/>
                <a:ext cx="1968958" cy="208689"/>
                <a:chOff x="5386075" y="3839916"/>
                <a:chExt cx="1968958" cy="208689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059CE8A-D261-9D6A-5873-D4FD223FD895}"/>
                    </a:ext>
                  </a:extLst>
                </p:cNvPr>
                <p:cNvSpPr/>
                <p:nvPr/>
              </p:nvSpPr>
              <p:spPr>
                <a:xfrm>
                  <a:off x="5386075" y="3841005"/>
                  <a:ext cx="1509222" cy="2076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rgbClr val="000000"/>
                      </a:solidFill>
                    </a:rPr>
                    <a:t>1 p.m. – 4 p.m.</a:t>
                  </a:r>
                  <a:endParaRPr lang="en-US" sz="1000" dirty="0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0DC6DCBF-F684-13C2-6F23-CE76C9AD497A}"/>
                    </a:ext>
                  </a:extLst>
                </p:cNvPr>
                <p:cNvSpPr/>
                <p:nvPr/>
              </p:nvSpPr>
              <p:spPr>
                <a:xfrm>
                  <a:off x="7145191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7F37C32-2E64-59BA-77D4-FA3E09DDCAC2}"/>
                </a:ext>
              </a:extLst>
            </p:cNvPr>
            <p:cNvGrpSpPr/>
            <p:nvPr/>
          </p:nvGrpSpPr>
          <p:grpSpPr>
            <a:xfrm>
              <a:off x="614998" y="4133995"/>
              <a:ext cx="3135636" cy="208689"/>
              <a:chOff x="638853" y="6166331"/>
              <a:chExt cx="3135636" cy="208689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4A25A294-D621-4A2F-4228-D702C201758E}"/>
                  </a:ext>
                </a:extLst>
              </p:cNvPr>
              <p:cNvSpPr/>
              <p:nvPr/>
            </p:nvSpPr>
            <p:spPr>
              <a:xfrm>
                <a:off x="638853" y="6166876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May 26</a:t>
                </a: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4964EC0-54E1-BB72-ACCC-89D8ACAA3622}"/>
                  </a:ext>
                </a:extLst>
              </p:cNvPr>
              <p:cNvGrpSpPr/>
              <p:nvPr/>
            </p:nvGrpSpPr>
            <p:grpSpPr>
              <a:xfrm>
                <a:off x="1568687" y="6166331"/>
                <a:ext cx="1968958" cy="208689"/>
                <a:chOff x="5386075" y="3839916"/>
                <a:chExt cx="1968958" cy="208689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2E4B158D-C880-1A2F-C8BE-BC92DC1E5CE0}"/>
                    </a:ext>
                  </a:extLst>
                </p:cNvPr>
                <p:cNvSpPr/>
                <p:nvPr/>
              </p:nvSpPr>
              <p:spPr>
                <a:xfrm>
                  <a:off x="5386075" y="3841005"/>
                  <a:ext cx="1509222" cy="2076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rgbClr val="000000"/>
                      </a:solidFill>
                    </a:rPr>
                    <a:t>8:30</a:t>
                  </a:r>
                  <a:r>
                    <a:rPr lang="en-US" sz="1000" noProof="0" dirty="0">
                      <a:solidFill>
                        <a:srgbClr val="000000"/>
                      </a:solidFill>
                    </a:rPr>
                    <a:t> a.m. – 12:30 p.m.</a:t>
                  </a:r>
                  <a:endParaRPr lang="en-US" sz="1000" noProof="0" dirty="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B8E0081D-93AC-26FB-96C8-A24667A3B72C}"/>
                    </a:ext>
                  </a:extLst>
                </p:cNvPr>
                <p:cNvSpPr/>
                <p:nvPr/>
              </p:nvSpPr>
              <p:spPr>
                <a:xfrm>
                  <a:off x="7145191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D75EAFD-8B58-11AE-B06A-678CD3C1CA3C}"/>
                </a:ext>
              </a:extLst>
            </p:cNvPr>
            <p:cNvGrpSpPr/>
            <p:nvPr/>
          </p:nvGrpSpPr>
          <p:grpSpPr>
            <a:xfrm>
              <a:off x="614998" y="4419386"/>
              <a:ext cx="3135636" cy="208689"/>
              <a:chOff x="638853" y="6166331"/>
              <a:chExt cx="3135636" cy="208689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D52334F7-2074-16D0-EC0A-86657DC26A38}"/>
                  </a:ext>
                </a:extLst>
              </p:cNvPr>
              <p:cNvSpPr/>
              <p:nvPr/>
            </p:nvSpPr>
            <p:spPr>
              <a:xfrm>
                <a:off x="638853" y="6166876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May 26</a:t>
                </a: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3B09ACAC-75FD-6ADE-2437-3CC830DAF182}"/>
                  </a:ext>
                </a:extLst>
              </p:cNvPr>
              <p:cNvGrpSpPr/>
              <p:nvPr/>
            </p:nvGrpSpPr>
            <p:grpSpPr>
              <a:xfrm>
                <a:off x="1568687" y="6166331"/>
                <a:ext cx="1968958" cy="208689"/>
                <a:chOff x="5386075" y="3839916"/>
                <a:chExt cx="1968958" cy="208689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E0CB923-014B-5CCF-D315-1948492A05E8}"/>
                    </a:ext>
                  </a:extLst>
                </p:cNvPr>
                <p:cNvSpPr/>
                <p:nvPr/>
              </p:nvSpPr>
              <p:spPr>
                <a:xfrm>
                  <a:off x="5386075" y="3841005"/>
                  <a:ext cx="1509222" cy="2076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rgbClr val="000000"/>
                      </a:solidFill>
                    </a:rPr>
                    <a:t>1 p.m. – 4 p.m.</a:t>
                  </a:r>
                  <a:endParaRPr lang="en-US" sz="1000" dirty="0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E46F8D31-F5C2-400F-77BB-58B4DCD56C43}"/>
                    </a:ext>
                  </a:extLst>
                </p:cNvPr>
                <p:cNvSpPr/>
                <p:nvPr/>
              </p:nvSpPr>
              <p:spPr>
                <a:xfrm>
                  <a:off x="7145191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044EA08-1DE4-D4E4-79B0-A3CC80B85869}"/>
                </a:ext>
              </a:extLst>
            </p:cNvPr>
            <p:cNvGrpSpPr/>
            <p:nvPr/>
          </p:nvGrpSpPr>
          <p:grpSpPr>
            <a:xfrm>
              <a:off x="614998" y="4704777"/>
              <a:ext cx="3135636" cy="208689"/>
              <a:chOff x="638853" y="6166331"/>
              <a:chExt cx="3135636" cy="208689"/>
            </a:xfrm>
          </p:grpSpPr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FF8BB955-1481-6315-6C3F-F88820A4CBA3}"/>
                  </a:ext>
                </a:extLst>
              </p:cNvPr>
              <p:cNvSpPr/>
              <p:nvPr/>
            </p:nvSpPr>
            <p:spPr>
              <a:xfrm>
                <a:off x="638853" y="6166876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May 28</a:t>
                </a:r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9391D932-B68F-4B0F-CD97-ABCFBAE74649}"/>
                  </a:ext>
                </a:extLst>
              </p:cNvPr>
              <p:cNvGrpSpPr/>
              <p:nvPr/>
            </p:nvGrpSpPr>
            <p:grpSpPr>
              <a:xfrm>
                <a:off x="1568687" y="6166331"/>
                <a:ext cx="1968958" cy="208689"/>
                <a:chOff x="5386075" y="3839916"/>
                <a:chExt cx="1968958" cy="208689"/>
              </a:xfrm>
            </p:grpSpPr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97E08DCC-95E1-4C90-9417-7F84E9BC0EE0}"/>
                    </a:ext>
                  </a:extLst>
                </p:cNvPr>
                <p:cNvSpPr/>
                <p:nvPr/>
              </p:nvSpPr>
              <p:spPr>
                <a:xfrm>
                  <a:off x="5386075" y="3841005"/>
                  <a:ext cx="1509222" cy="2076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rgbClr val="000000"/>
                      </a:solidFill>
                    </a:rPr>
                    <a:t>8:30</a:t>
                  </a:r>
                  <a:r>
                    <a:rPr lang="en-US" sz="1000" noProof="0" dirty="0">
                      <a:solidFill>
                        <a:srgbClr val="000000"/>
                      </a:solidFill>
                    </a:rPr>
                    <a:t> a.m. – 12:30 p.m.</a:t>
                  </a:r>
                  <a:endParaRPr lang="en-US" sz="1000" noProof="0" dirty="0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450A2605-189A-2ED4-F3E4-DC285D4986FD}"/>
                    </a:ext>
                  </a:extLst>
                </p:cNvPr>
                <p:cNvSpPr/>
                <p:nvPr/>
              </p:nvSpPr>
              <p:spPr>
                <a:xfrm>
                  <a:off x="7145191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6AF6D223-F974-4095-0CEF-B3BDA20D1BC3}"/>
                </a:ext>
              </a:extLst>
            </p:cNvPr>
            <p:cNvGrpSpPr/>
            <p:nvPr/>
          </p:nvGrpSpPr>
          <p:grpSpPr>
            <a:xfrm>
              <a:off x="614998" y="4990168"/>
              <a:ext cx="3135636" cy="208689"/>
              <a:chOff x="638853" y="6166331"/>
              <a:chExt cx="3135636" cy="208689"/>
            </a:xfrm>
          </p:grpSpPr>
          <p:sp>
            <p:nvSpPr>
              <p:cNvPr id="136" name="Rectangle: Rounded Corners 135">
                <a:extLst>
                  <a:ext uri="{FF2B5EF4-FFF2-40B4-BE49-F238E27FC236}">
                    <a16:creationId xmlns:a16="http://schemas.microsoft.com/office/drawing/2014/main" id="{1CADC6D3-EFE9-9C86-E122-23580F756D37}"/>
                  </a:ext>
                </a:extLst>
              </p:cNvPr>
              <p:cNvSpPr/>
              <p:nvPr/>
            </p:nvSpPr>
            <p:spPr>
              <a:xfrm>
                <a:off x="638853" y="6166876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May 28</a:t>
                </a:r>
              </a:p>
            </p:txBody>
          </p: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350BFB40-BD2A-0E12-B6FB-C3F1ED70A4ED}"/>
                  </a:ext>
                </a:extLst>
              </p:cNvPr>
              <p:cNvGrpSpPr/>
              <p:nvPr/>
            </p:nvGrpSpPr>
            <p:grpSpPr>
              <a:xfrm>
                <a:off x="1568687" y="6166331"/>
                <a:ext cx="1968958" cy="208689"/>
                <a:chOff x="5386075" y="3839916"/>
                <a:chExt cx="1968958" cy="208689"/>
              </a:xfrm>
            </p:grpSpPr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95ABDB65-1491-CE21-37EE-8AC011AF1073}"/>
                    </a:ext>
                  </a:extLst>
                </p:cNvPr>
                <p:cNvSpPr/>
                <p:nvPr/>
              </p:nvSpPr>
              <p:spPr>
                <a:xfrm>
                  <a:off x="5386075" y="3841005"/>
                  <a:ext cx="1509222" cy="2076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rgbClr val="000000"/>
                      </a:solidFill>
                    </a:rPr>
                    <a:t>1 p.m. – 4 p.m.</a:t>
                  </a:r>
                  <a:endParaRPr lang="en-US" sz="1000" dirty="0"/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84924201-954E-B963-8192-25C2CF6A7F72}"/>
                    </a:ext>
                  </a:extLst>
                </p:cNvPr>
                <p:cNvSpPr/>
                <p:nvPr/>
              </p:nvSpPr>
              <p:spPr>
                <a:xfrm>
                  <a:off x="7145191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29B5C14C-4C9E-F1F7-6B88-7708A5BD3115}"/>
                </a:ext>
              </a:extLst>
            </p:cNvPr>
            <p:cNvGrpSpPr/>
            <p:nvPr/>
          </p:nvGrpSpPr>
          <p:grpSpPr>
            <a:xfrm>
              <a:off x="614998" y="5275559"/>
              <a:ext cx="3135636" cy="208689"/>
              <a:chOff x="638853" y="6166331"/>
              <a:chExt cx="3135636" cy="208689"/>
            </a:xfrm>
          </p:grpSpPr>
          <p:sp>
            <p:nvSpPr>
              <p:cNvPr id="151" name="Rectangle: Rounded Corners 150">
                <a:extLst>
                  <a:ext uri="{FF2B5EF4-FFF2-40B4-BE49-F238E27FC236}">
                    <a16:creationId xmlns:a16="http://schemas.microsoft.com/office/drawing/2014/main" id="{BFD6808E-A498-80EB-09AE-B13950677827}"/>
                  </a:ext>
                </a:extLst>
              </p:cNvPr>
              <p:cNvSpPr/>
              <p:nvPr/>
            </p:nvSpPr>
            <p:spPr>
              <a:xfrm>
                <a:off x="638853" y="6166876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June 2</a:t>
                </a:r>
              </a:p>
            </p:txBody>
          </p: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77805961-0E95-FE5E-5DE9-E988E5CC4E92}"/>
                  </a:ext>
                </a:extLst>
              </p:cNvPr>
              <p:cNvGrpSpPr/>
              <p:nvPr/>
            </p:nvGrpSpPr>
            <p:grpSpPr>
              <a:xfrm>
                <a:off x="1568687" y="6166331"/>
                <a:ext cx="1968958" cy="208689"/>
                <a:chOff x="5386075" y="3839916"/>
                <a:chExt cx="1968958" cy="208689"/>
              </a:xfrm>
            </p:grpSpPr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85F55906-A4D3-32BD-00C0-CB0A3E7765DF}"/>
                    </a:ext>
                  </a:extLst>
                </p:cNvPr>
                <p:cNvSpPr/>
                <p:nvPr/>
              </p:nvSpPr>
              <p:spPr>
                <a:xfrm>
                  <a:off x="5386075" y="3841005"/>
                  <a:ext cx="1509222" cy="2076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rgbClr val="000000"/>
                      </a:solidFill>
                    </a:rPr>
                    <a:t>8:30</a:t>
                  </a:r>
                  <a:r>
                    <a:rPr lang="en-US" sz="1000" noProof="0" dirty="0">
                      <a:solidFill>
                        <a:srgbClr val="000000"/>
                      </a:solidFill>
                    </a:rPr>
                    <a:t> a.m. – 12:30 p.m.</a:t>
                  </a:r>
                  <a:endParaRPr lang="en-US" sz="1000" noProof="0" dirty="0"/>
                </a:p>
              </p:txBody>
            </p:sp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3CC717D4-13D6-0BD6-CADF-E5D258392AE7}"/>
                    </a:ext>
                  </a:extLst>
                </p:cNvPr>
                <p:cNvSpPr/>
                <p:nvPr/>
              </p:nvSpPr>
              <p:spPr>
                <a:xfrm>
                  <a:off x="7145191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1205694F-F150-CB77-0FB3-4D0D4A3A4CF0}"/>
                </a:ext>
              </a:extLst>
            </p:cNvPr>
            <p:cNvGrpSpPr/>
            <p:nvPr/>
          </p:nvGrpSpPr>
          <p:grpSpPr>
            <a:xfrm>
              <a:off x="614998" y="5560950"/>
              <a:ext cx="3135636" cy="208689"/>
              <a:chOff x="638853" y="6166331"/>
              <a:chExt cx="3135636" cy="208689"/>
            </a:xfrm>
          </p:grpSpPr>
          <p:sp>
            <p:nvSpPr>
              <p:cNvPr id="156" name="Rectangle: Rounded Corners 155">
                <a:extLst>
                  <a:ext uri="{FF2B5EF4-FFF2-40B4-BE49-F238E27FC236}">
                    <a16:creationId xmlns:a16="http://schemas.microsoft.com/office/drawing/2014/main" id="{83FDD189-D175-6E1C-0721-915051D3595C}"/>
                  </a:ext>
                </a:extLst>
              </p:cNvPr>
              <p:cNvSpPr/>
              <p:nvPr/>
            </p:nvSpPr>
            <p:spPr>
              <a:xfrm>
                <a:off x="638853" y="6166876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June 2</a:t>
                </a:r>
              </a:p>
            </p:txBody>
          </p: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43A66AAA-2EAF-C35F-6ACC-20EF90B23BD1}"/>
                  </a:ext>
                </a:extLst>
              </p:cNvPr>
              <p:cNvGrpSpPr/>
              <p:nvPr/>
            </p:nvGrpSpPr>
            <p:grpSpPr>
              <a:xfrm>
                <a:off x="1568687" y="6166331"/>
                <a:ext cx="1968958" cy="208689"/>
                <a:chOff x="5386075" y="3839916"/>
                <a:chExt cx="1968958" cy="208689"/>
              </a:xfrm>
            </p:grpSpPr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98A3D7F5-A8A3-4827-521A-5716B7A1691A}"/>
                    </a:ext>
                  </a:extLst>
                </p:cNvPr>
                <p:cNvSpPr/>
                <p:nvPr/>
              </p:nvSpPr>
              <p:spPr>
                <a:xfrm>
                  <a:off x="5386075" y="3841005"/>
                  <a:ext cx="1509222" cy="2076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rgbClr val="000000"/>
                      </a:solidFill>
                    </a:rPr>
                    <a:t>1 p.m. – 4 p.m.</a:t>
                  </a:r>
                  <a:endParaRPr lang="en-US" sz="1000" dirty="0"/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74C431A5-9D5A-D86E-39A0-EF8C7AAAB489}"/>
                    </a:ext>
                  </a:extLst>
                </p:cNvPr>
                <p:cNvSpPr/>
                <p:nvPr/>
              </p:nvSpPr>
              <p:spPr>
                <a:xfrm>
                  <a:off x="7145191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C91C2D2D-F042-5527-3AA7-1C6C6A77E8CF}"/>
                </a:ext>
              </a:extLst>
            </p:cNvPr>
            <p:cNvGrpSpPr/>
            <p:nvPr/>
          </p:nvGrpSpPr>
          <p:grpSpPr>
            <a:xfrm>
              <a:off x="614998" y="5846341"/>
              <a:ext cx="3135636" cy="208689"/>
              <a:chOff x="638853" y="6166331"/>
              <a:chExt cx="3135636" cy="208689"/>
            </a:xfrm>
          </p:grpSpPr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FBB1782D-0B6B-7DB5-BF61-CD331E177E1D}"/>
                  </a:ext>
                </a:extLst>
              </p:cNvPr>
              <p:cNvSpPr/>
              <p:nvPr/>
            </p:nvSpPr>
            <p:spPr>
              <a:xfrm>
                <a:off x="638853" y="6166876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June 4</a:t>
                </a:r>
              </a:p>
            </p:txBody>
          </p: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D502AA91-ADE0-E42C-12AD-187C7A0C3E6A}"/>
                  </a:ext>
                </a:extLst>
              </p:cNvPr>
              <p:cNvGrpSpPr/>
              <p:nvPr/>
            </p:nvGrpSpPr>
            <p:grpSpPr>
              <a:xfrm>
                <a:off x="1568687" y="6166331"/>
                <a:ext cx="1968958" cy="208689"/>
                <a:chOff x="5386075" y="3839916"/>
                <a:chExt cx="1968958" cy="208689"/>
              </a:xfrm>
            </p:grpSpPr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E3E2C59A-EC3A-A4C9-84FB-257C7FEDE890}"/>
                    </a:ext>
                  </a:extLst>
                </p:cNvPr>
                <p:cNvSpPr/>
                <p:nvPr/>
              </p:nvSpPr>
              <p:spPr>
                <a:xfrm>
                  <a:off x="5386075" y="3841005"/>
                  <a:ext cx="1509222" cy="2076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rgbClr val="000000"/>
                      </a:solidFill>
                    </a:rPr>
                    <a:t>8:30</a:t>
                  </a:r>
                  <a:r>
                    <a:rPr lang="en-US" sz="1000" noProof="0" dirty="0">
                      <a:solidFill>
                        <a:srgbClr val="000000"/>
                      </a:solidFill>
                    </a:rPr>
                    <a:t> a.m. – 12:30 p.m.</a:t>
                  </a:r>
                  <a:endParaRPr lang="en-US" sz="1000" noProof="0" dirty="0"/>
                </a:p>
              </p:txBody>
            </p:sp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8F5B7121-5FCC-6E76-E626-FE3898CAB758}"/>
                    </a:ext>
                  </a:extLst>
                </p:cNvPr>
                <p:cNvSpPr/>
                <p:nvPr/>
              </p:nvSpPr>
              <p:spPr>
                <a:xfrm>
                  <a:off x="7145191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A92AED42-059D-370A-B038-D5A39D177749}"/>
                </a:ext>
              </a:extLst>
            </p:cNvPr>
            <p:cNvGrpSpPr/>
            <p:nvPr/>
          </p:nvGrpSpPr>
          <p:grpSpPr>
            <a:xfrm>
              <a:off x="614998" y="6131738"/>
              <a:ext cx="3135636" cy="208689"/>
              <a:chOff x="638853" y="6166331"/>
              <a:chExt cx="3135636" cy="208689"/>
            </a:xfrm>
          </p:grpSpPr>
          <p:sp>
            <p:nvSpPr>
              <p:cNvPr id="172" name="Rectangle: Rounded Corners 171">
                <a:extLst>
                  <a:ext uri="{FF2B5EF4-FFF2-40B4-BE49-F238E27FC236}">
                    <a16:creationId xmlns:a16="http://schemas.microsoft.com/office/drawing/2014/main" id="{FE5FC5DB-ABFC-0A98-876B-B2697DEEA61C}"/>
                  </a:ext>
                </a:extLst>
              </p:cNvPr>
              <p:cNvSpPr/>
              <p:nvPr/>
            </p:nvSpPr>
            <p:spPr>
              <a:xfrm>
                <a:off x="638853" y="6166876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June 4</a:t>
                </a:r>
              </a:p>
            </p:txBody>
          </p: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C11137AC-F465-B22F-9F53-48407DA879FE}"/>
                  </a:ext>
                </a:extLst>
              </p:cNvPr>
              <p:cNvGrpSpPr/>
              <p:nvPr/>
            </p:nvGrpSpPr>
            <p:grpSpPr>
              <a:xfrm>
                <a:off x="1568687" y="6166331"/>
                <a:ext cx="1968958" cy="208689"/>
                <a:chOff x="5386075" y="3839916"/>
                <a:chExt cx="1968958" cy="208689"/>
              </a:xfrm>
            </p:grpSpPr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D777F0C4-4CDF-734C-42AB-B6C52D5779D2}"/>
                    </a:ext>
                  </a:extLst>
                </p:cNvPr>
                <p:cNvSpPr/>
                <p:nvPr/>
              </p:nvSpPr>
              <p:spPr>
                <a:xfrm>
                  <a:off x="5386075" y="3841005"/>
                  <a:ext cx="1509222" cy="2076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rgbClr val="000000"/>
                      </a:solidFill>
                    </a:rPr>
                    <a:t>1 p.m. – 4 p.m.</a:t>
                  </a:r>
                  <a:endParaRPr lang="en-US" sz="1000" dirty="0"/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BD9458BE-11EC-11B3-4074-0A0E598D85E9}"/>
                    </a:ext>
                  </a:extLst>
                </p:cNvPr>
                <p:cNvSpPr/>
                <p:nvPr/>
              </p:nvSpPr>
              <p:spPr>
                <a:xfrm>
                  <a:off x="7145191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noProof="0">
                      <a:solidFill>
                        <a:schemeClr val="tx1"/>
                      </a:solidFill>
                    </a:rPr>
                    <a:t>1</a:t>
                  </a:r>
                  <a:endParaRPr lang="en-U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07BFC9C9-734B-A6A4-7AF9-F673E861BED7}"/>
              </a:ext>
            </a:extLst>
          </p:cNvPr>
          <p:cNvGrpSpPr/>
          <p:nvPr/>
        </p:nvGrpSpPr>
        <p:grpSpPr>
          <a:xfrm>
            <a:off x="8491881" y="3238057"/>
            <a:ext cx="3135636" cy="182880"/>
            <a:chOff x="8498105" y="3201120"/>
            <a:chExt cx="3135636" cy="182880"/>
          </a:xfrm>
        </p:grpSpPr>
        <p:sp>
          <p:nvSpPr>
            <p:cNvPr id="190" name="Rectangle: Rounded Corners 189">
              <a:extLst>
                <a:ext uri="{FF2B5EF4-FFF2-40B4-BE49-F238E27FC236}">
                  <a16:creationId xmlns:a16="http://schemas.microsoft.com/office/drawing/2014/main" id="{712580C1-6206-ECD9-C005-A13658822874}"/>
                </a:ext>
              </a:extLst>
            </p:cNvPr>
            <p:cNvSpPr/>
            <p:nvPr/>
          </p:nvSpPr>
          <p:spPr>
            <a:xfrm>
              <a:off x="8498105" y="3201120"/>
              <a:ext cx="3135636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May 6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2B746C80-B0B6-A9E1-11C2-C8246FA1DC83}"/>
                </a:ext>
              </a:extLst>
            </p:cNvPr>
            <p:cNvSpPr/>
            <p:nvPr/>
          </p:nvSpPr>
          <p:spPr>
            <a:xfrm>
              <a:off x="9392066" y="3224965"/>
              <a:ext cx="1379162" cy="1272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noProof="0" dirty="0">
                  <a:solidFill>
                    <a:srgbClr val="000000"/>
                  </a:solidFill>
                  <a:latin typeface="Arial" panose="020B0604020202020204"/>
                </a:rPr>
                <a:t>9 a.m.</a:t>
              </a:r>
              <a:r>
                <a:rPr kumimoji="0" lang="en-US" sz="10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– 12:00 p.m.</a:t>
              </a:r>
              <a:endParaRPr lang="en-US" sz="1000" noProof="0" dirty="0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2491E426-829B-3C95-8BFA-5F20F1A4B226}"/>
                </a:ext>
              </a:extLst>
            </p:cNvPr>
            <p:cNvSpPr/>
            <p:nvPr/>
          </p:nvSpPr>
          <p:spPr>
            <a:xfrm>
              <a:off x="11174005" y="3224965"/>
              <a:ext cx="209842" cy="1272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noProof="0">
                  <a:solidFill>
                    <a:schemeClr val="tx1"/>
                  </a:solidFill>
                </a:rPr>
                <a:t>1</a:t>
              </a:r>
              <a:endParaRPr lang="en-US" noProof="0">
                <a:solidFill>
                  <a:schemeClr val="tx1"/>
                </a:solidFill>
              </a:endParaRP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8A91C90C-A923-989C-3B67-A6D5C36E957D}"/>
              </a:ext>
            </a:extLst>
          </p:cNvPr>
          <p:cNvGrpSpPr/>
          <p:nvPr/>
        </p:nvGrpSpPr>
        <p:grpSpPr>
          <a:xfrm>
            <a:off x="8491881" y="5305720"/>
            <a:ext cx="3135637" cy="182880"/>
            <a:chOff x="8491881" y="5305720"/>
            <a:chExt cx="3135637" cy="182880"/>
          </a:xfrm>
        </p:grpSpPr>
        <p:sp>
          <p:nvSpPr>
            <p:cNvPr id="193" name="Rectangle: Rounded Corners 192">
              <a:extLst>
                <a:ext uri="{FF2B5EF4-FFF2-40B4-BE49-F238E27FC236}">
                  <a16:creationId xmlns:a16="http://schemas.microsoft.com/office/drawing/2014/main" id="{A2E45216-4CF8-4C59-FCEA-5AB9F0C21866}"/>
                </a:ext>
              </a:extLst>
            </p:cNvPr>
            <p:cNvSpPr/>
            <p:nvPr/>
          </p:nvSpPr>
          <p:spPr>
            <a:xfrm>
              <a:off x="8491881" y="5305720"/>
              <a:ext cx="3135637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noProof="0" dirty="0">
                  <a:solidFill>
                    <a:srgbClr val="000000"/>
                  </a:solidFill>
                  <a:latin typeface="Arial" panose="020B0604020202020204"/>
                </a:rPr>
                <a:t>June 4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C18368F5-0C50-6E33-8171-0758438FD421}"/>
                </a:ext>
              </a:extLst>
            </p:cNvPr>
            <p:cNvSpPr/>
            <p:nvPr/>
          </p:nvSpPr>
          <p:spPr>
            <a:xfrm>
              <a:off x="9395790" y="5329382"/>
              <a:ext cx="1379162" cy="1272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</a:rPr>
                <a:t>9 a.m. – 12:00p.m.</a:t>
              </a:r>
              <a:endParaRPr lang="en-US" sz="1000" dirty="0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1ACBA805-D4A7-7495-E7DF-52D3ADD6EDE0}"/>
                </a:ext>
              </a:extLst>
            </p:cNvPr>
            <p:cNvSpPr/>
            <p:nvPr/>
          </p:nvSpPr>
          <p:spPr>
            <a:xfrm>
              <a:off x="11177729" y="5329382"/>
              <a:ext cx="209842" cy="1272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noProof="0" dirty="0">
                  <a:solidFill>
                    <a:schemeClr val="tx1"/>
                  </a:solidFill>
                </a:rPr>
                <a:t>1</a:t>
              </a:r>
              <a:endParaRPr lang="en-US" noProof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1478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lide Number Placeholder 19">
            <a:extLst>
              <a:ext uri="{FF2B5EF4-FFF2-40B4-BE49-F238E27FC236}">
                <a16:creationId xmlns:a16="http://schemas.microsoft.com/office/drawing/2014/main" id="{2D851BD3-C185-8772-11AA-21AAA1C20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466457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Page 6 of </a:t>
            </a:r>
            <a:r>
              <a:rPr lang="en-US" sz="1000" noProof="0">
                <a:solidFill>
                  <a:srgbClr val="000000"/>
                </a:solidFill>
                <a:latin typeface="Arial" panose="020B0604020202020204"/>
              </a:rPr>
              <a:t>6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itle 1" descr="Finance Instructor-Led Training Schedule&#10;This schedule lists instructor-led training (ILT) sessions only. Assessments and eLearning courses are not listed —please access and complete them directly in Team Georgia Learning as assigned in your Learning Program(s). (Page 6 of 6)">
            <a:extLst>
              <a:ext uri="{FF2B5EF4-FFF2-40B4-BE49-F238E27FC236}">
                <a16:creationId xmlns:a16="http://schemas.microsoft.com/office/drawing/2014/main" id="{D1F9EEE0-E6DB-5149-00F6-E63C0E1BB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668" y="58996"/>
            <a:ext cx="8649372" cy="1003129"/>
          </a:xfrm>
        </p:spPr>
        <p:txBody>
          <a:bodyPr>
            <a:normAutofit/>
          </a:bodyPr>
          <a:lstStyle/>
          <a:p>
            <a:pPr algn="ctr"/>
            <a:r>
              <a:rPr lang="en-US" sz="3200" b="1" noProof="0" dirty="0"/>
              <a:t>Finance Instructor-Led Training Schedule</a:t>
            </a:r>
            <a:br>
              <a:rPr lang="en-US" sz="3200" b="1" noProof="0" dirty="0"/>
            </a:br>
            <a:r>
              <a:rPr lang="en-US" sz="1200" noProof="0" dirty="0"/>
              <a:t>This schedule lists instructor-led training (ILT) sessions only. Assessments and eLearning courses are not listed —please access and complete them directly in Team Georgia Learning as assigned in your Learning Program(s).</a:t>
            </a:r>
            <a:r>
              <a:rPr lang="en-US" sz="1200" dirty="0"/>
              <a:t> (Page 6 of 6)</a:t>
            </a:r>
            <a:endParaRPr lang="en-US" sz="1200" noProof="0" dirty="0"/>
          </a:p>
        </p:txBody>
      </p:sp>
      <p:grpSp>
        <p:nvGrpSpPr>
          <p:cNvPr id="20" name="Group 19" descr="Questions on Training? Submit the Learning Help Form&#10;Need more information? Visit the Training Support Center">
            <a:extLst>
              <a:ext uri="{FF2B5EF4-FFF2-40B4-BE49-F238E27FC236}">
                <a16:creationId xmlns:a16="http://schemas.microsoft.com/office/drawing/2014/main" id="{44FF6C26-2BED-38F4-3331-1624ECD63C15}"/>
              </a:ext>
            </a:extLst>
          </p:cNvPr>
          <p:cNvGrpSpPr/>
          <p:nvPr/>
        </p:nvGrpSpPr>
        <p:grpSpPr>
          <a:xfrm>
            <a:off x="100177" y="107235"/>
            <a:ext cx="1721900" cy="906651"/>
            <a:chOff x="9499815" y="144402"/>
            <a:chExt cx="2410148" cy="906651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27814E5-EBD6-E590-D8CC-3A1E2F9D1B76}"/>
                </a:ext>
              </a:extLst>
            </p:cNvPr>
            <p:cNvSpPr/>
            <p:nvPr/>
          </p:nvSpPr>
          <p:spPr>
            <a:xfrm>
              <a:off x="9499815" y="144402"/>
              <a:ext cx="2410148" cy="404195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noProof="0">
                  <a:solidFill>
                    <a:schemeClr val="tx1"/>
                  </a:solidFill>
                </a:rPr>
                <a:t>Questions on Training?</a:t>
              </a:r>
            </a:p>
            <a:p>
              <a:pPr algn="ctr"/>
              <a:r>
                <a:rPr lang="en-US" sz="800" b="0" i="0" noProof="0">
                  <a:solidFill>
                    <a:srgbClr val="000000"/>
                  </a:solidFill>
                  <a:effectLst/>
                  <a:hlinkClick r:id="rId3"/>
                </a:rPr>
                <a:t>Learning Help Form</a:t>
              </a:r>
              <a:r>
                <a:rPr lang="en-US" sz="800" b="0" i="0" noProof="0">
                  <a:solidFill>
                    <a:srgbClr val="000000"/>
                  </a:solidFill>
                  <a:effectLst/>
                </a:rPr>
                <a:t> </a:t>
              </a:r>
              <a:endParaRPr lang="en-US" sz="800" b="1" noProof="0">
                <a:solidFill>
                  <a:schemeClr val="tx1"/>
                </a:solidFill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34AC4BF-0894-9164-803E-26633A5CB66B}"/>
                </a:ext>
              </a:extLst>
            </p:cNvPr>
            <p:cNvSpPr/>
            <p:nvPr/>
          </p:nvSpPr>
          <p:spPr>
            <a:xfrm>
              <a:off x="9499815" y="647294"/>
              <a:ext cx="2410148" cy="40375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noProof="0">
                  <a:solidFill>
                    <a:schemeClr val="tx1"/>
                  </a:solidFill>
                </a:rPr>
                <a:t>Need more information?</a:t>
              </a:r>
            </a:p>
            <a:p>
              <a:pPr algn="ctr"/>
              <a:r>
                <a:rPr lang="en-US" sz="800" noProof="0">
                  <a:solidFill>
                    <a:schemeClr val="tx1"/>
                  </a:solidFill>
                </a:rPr>
                <a:t>Visit the </a:t>
              </a:r>
              <a:r>
                <a:rPr lang="en-US" sz="800" noProof="0">
                  <a:solidFill>
                    <a:schemeClr val="tx1"/>
                  </a:solidFill>
                  <a:hlinkClick r:id="rId4"/>
                </a:rPr>
                <a:t>Training Support Center</a:t>
              </a:r>
              <a:endParaRPr lang="en-US" sz="800" noProof="0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6554C7-3C24-B340-43C9-11FE30FE1E1A}"/>
              </a:ext>
            </a:extLst>
          </p:cNvPr>
          <p:cNvSpPr/>
          <p:nvPr/>
        </p:nvSpPr>
        <p:spPr>
          <a:xfrm>
            <a:off x="507999" y="1171006"/>
            <a:ext cx="3583051" cy="5128941"/>
          </a:xfrm>
          <a:prstGeom prst="roundRect">
            <a:avLst>
              <a:gd name="adj" fmla="val 434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4309D332-D550-ABCF-E91C-65EED3E3FD22}"/>
              </a:ext>
            </a:extLst>
          </p:cNvPr>
          <p:cNvSpPr/>
          <p:nvPr/>
        </p:nvSpPr>
        <p:spPr>
          <a:xfrm>
            <a:off x="507999" y="1171006"/>
            <a:ext cx="3583050" cy="731520"/>
          </a:xfrm>
          <a:prstGeom prst="round2SameRect">
            <a:avLst/>
          </a:prstGeom>
          <a:solidFill>
            <a:srgbClr val="668551"/>
          </a:solidFill>
          <a:ln w="12700">
            <a:solidFill>
              <a:srgbClr val="6685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GA@WORK </a:t>
            </a:r>
            <a:r>
              <a:rPr lang="en-US" sz="1400" b="1" noProof="0">
                <a:solidFill>
                  <a:schemeClr val="bg1"/>
                </a:solidFill>
                <a:latin typeface="Arial"/>
                <a:cs typeface="Arial"/>
              </a:rPr>
              <a:t>Manage Time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&amp; Absence</a:t>
            </a:r>
            <a:r>
              <a:rPr lang="en-US" sz="1400" b="1" noProof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32D36FA-95A6-2F50-1375-876491BF3E8C}"/>
              </a:ext>
            </a:extLst>
          </p:cNvPr>
          <p:cNvSpPr/>
          <p:nvPr/>
        </p:nvSpPr>
        <p:spPr>
          <a:xfrm>
            <a:off x="742479" y="1955608"/>
            <a:ext cx="731521" cy="18288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31D9CF6-B8E3-5953-A72F-92D346A50DE6}"/>
              </a:ext>
            </a:extLst>
          </p:cNvPr>
          <p:cNvSpPr/>
          <p:nvPr/>
        </p:nvSpPr>
        <p:spPr>
          <a:xfrm>
            <a:off x="1928813" y="1955608"/>
            <a:ext cx="731521" cy="18288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B615A42-A58A-DED1-9A9B-893507CEC14B}"/>
              </a:ext>
            </a:extLst>
          </p:cNvPr>
          <p:cNvSpPr/>
          <p:nvPr/>
        </p:nvSpPr>
        <p:spPr>
          <a:xfrm>
            <a:off x="3113199" y="1955608"/>
            <a:ext cx="764915" cy="18288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Sessions</a:t>
            </a:r>
          </a:p>
        </p:txBody>
      </p: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id="{9C1DD803-85C9-F26F-FB26-7B48A5B55E4F}"/>
              </a:ext>
            </a:extLst>
          </p:cNvPr>
          <p:cNvSpPr/>
          <p:nvPr/>
        </p:nvSpPr>
        <p:spPr>
          <a:xfrm>
            <a:off x="643642" y="1578949"/>
            <a:ext cx="3291840" cy="21265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noProof="0">
                <a:solidFill>
                  <a:schemeClr val="tx1"/>
                </a:solidFill>
              </a:rPr>
              <a:t>Course Duration: 3 hours; Delivery Method: Virtual ILT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C2419F8-4A9A-3A2C-CC61-1945D4D2B7AF}"/>
              </a:ext>
            </a:extLst>
          </p:cNvPr>
          <p:cNvGrpSpPr/>
          <p:nvPr/>
        </p:nvGrpSpPr>
        <p:grpSpPr>
          <a:xfrm>
            <a:off x="741692" y="2229882"/>
            <a:ext cx="3135636" cy="185364"/>
            <a:chOff x="747919" y="2229882"/>
            <a:chExt cx="3135636" cy="185364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1D49B4F6-7509-FA12-BA8D-5877F87D2E9E}"/>
                </a:ext>
              </a:extLst>
            </p:cNvPr>
            <p:cNvSpPr/>
            <p:nvPr/>
          </p:nvSpPr>
          <p:spPr>
            <a:xfrm>
              <a:off x="747919" y="2229882"/>
              <a:ext cx="3135636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noProof="0">
                  <a:solidFill>
                    <a:srgbClr val="000000"/>
                  </a:solidFill>
                  <a:latin typeface="Arial" panose="020B0604020202020204"/>
                </a:rPr>
                <a:t>April 6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8DF2F1B-C78A-C283-59FA-8AAFB810BBA1}"/>
                </a:ext>
              </a:extLst>
            </p:cNvPr>
            <p:cNvGrpSpPr/>
            <p:nvPr/>
          </p:nvGrpSpPr>
          <p:grpSpPr>
            <a:xfrm>
              <a:off x="1723894" y="2231277"/>
              <a:ext cx="1872879" cy="183969"/>
              <a:chOff x="5494186" y="3839916"/>
              <a:chExt cx="1872879" cy="183969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A30F509-EF0D-6736-B848-929A6F7C9485}"/>
                  </a:ext>
                </a:extLst>
              </p:cNvPr>
              <p:cNvSpPr/>
              <p:nvPr/>
            </p:nvSpPr>
            <p:spPr>
              <a:xfrm>
                <a:off x="5494186" y="3841005"/>
                <a:ext cx="1176618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rgbClr val="000000"/>
                    </a:solidFill>
                  </a:rPr>
                  <a:t>9 a.m. – 12 p.m.</a:t>
                </a:r>
                <a:endParaRPr lang="en-US" sz="1000" noProof="0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4BD5B06-2D3C-7F47-041E-1BACE82F531A}"/>
                  </a:ext>
                </a:extLst>
              </p:cNvPr>
              <p:cNvSpPr/>
              <p:nvPr/>
            </p:nvSpPr>
            <p:spPr>
              <a:xfrm>
                <a:off x="7157223" y="3839916"/>
                <a:ext cx="20984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3034894-AB13-596C-D26E-50BE58ED2124}"/>
              </a:ext>
            </a:extLst>
          </p:cNvPr>
          <p:cNvGrpSpPr/>
          <p:nvPr/>
        </p:nvGrpSpPr>
        <p:grpSpPr>
          <a:xfrm>
            <a:off x="741692" y="3235914"/>
            <a:ext cx="3135636" cy="183969"/>
            <a:chOff x="747919" y="3347541"/>
            <a:chExt cx="3135636" cy="183969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19653FD-D91A-636A-4D36-948413A99D49}"/>
                </a:ext>
              </a:extLst>
            </p:cNvPr>
            <p:cNvSpPr/>
            <p:nvPr/>
          </p:nvSpPr>
          <p:spPr>
            <a:xfrm>
              <a:off x="747919" y="3348086"/>
              <a:ext cx="3135636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May 4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FB45E2A-A5A1-B016-F515-08230F999F8B}"/>
                </a:ext>
              </a:extLst>
            </p:cNvPr>
            <p:cNvGrpSpPr/>
            <p:nvPr/>
          </p:nvGrpSpPr>
          <p:grpSpPr>
            <a:xfrm>
              <a:off x="1723894" y="3347541"/>
              <a:ext cx="1872879" cy="183969"/>
              <a:chOff x="5494186" y="3839916"/>
              <a:chExt cx="1872879" cy="18396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BD40B72-1C2D-E723-7381-03E21B4ADF2A}"/>
                  </a:ext>
                </a:extLst>
              </p:cNvPr>
              <p:cNvSpPr/>
              <p:nvPr/>
            </p:nvSpPr>
            <p:spPr>
              <a:xfrm>
                <a:off x="5494186" y="3841005"/>
                <a:ext cx="1176618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 dirty="0">
                    <a:solidFill>
                      <a:srgbClr val="000000"/>
                    </a:solidFill>
                  </a:rPr>
                  <a:t>9 a.m. – 12 p.m.</a:t>
                </a:r>
                <a:endParaRPr lang="en-US" sz="1000" noProof="0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9022B6B-6CE8-FB09-6CD1-25E7F2C33B96}"/>
                  </a:ext>
                </a:extLst>
              </p:cNvPr>
              <p:cNvSpPr/>
              <p:nvPr/>
            </p:nvSpPr>
            <p:spPr>
              <a:xfrm>
                <a:off x="7157223" y="3839916"/>
                <a:ext cx="20984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  <a:cs typeface="Arial"/>
                  </a:rPr>
                  <a:t>3</a:t>
                </a:r>
                <a:endParaRPr lang="en-US" sz="1000" noProof="0">
                  <a:solidFill>
                    <a:schemeClr val="tx1"/>
                  </a:solidFill>
                  <a:cs typeface="Arial"/>
                </a:endParaRPr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DE09F77-045B-9DDD-9C3B-327CB376F43A}"/>
              </a:ext>
            </a:extLst>
          </p:cNvPr>
          <p:cNvGrpSpPr/>
          <p:nvPr/>
        </p:nvGrpSpPr>
        <p:grpSpPr>
          <a:xfrm>
            <a:off x="741692" y="2566154"/>
            <a:ext cx="3135636" cy="183972"/>
            <a:chOff x="747919" y="2603363"/>
            <a:chExt cx="3135636" cy="18397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50DA4EC-CC50-12BF-2270-E9EBDAB44D6E}"/>
                </a:ext>
              </a:extLst>
            </p:cNvPr>
            <p:cNvSpPr/>
            <p:nvPr/>
          </p:nvSpPr>
          <p:spPr>
            <a:xfrm>
              <a:off x="747919" y="2604455"/>
              <a:ext cx="3135636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noProof="0">
                  <a:solidFill>
                    <a:srgbClr val="000000"/>
                  </a:solidFill>
                  <a:latin typeface="Arial" panose="020B0604020202020204"/>
                </a:rPr>
                <a:t>April 13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E97CA12-62C3-D3F0-7297-A5BE92BBA780}"/>
                </a:ext>
              </a:extLst>
            </p:cNvPr>
            <p:cNvGrpSpPr/>
            <p:nvPr/>
          </p:nvGrpSpPr>
          <p:grpSpPr>
            <a:xfrm>
              <a:off x="1723894" y="2603363"/>
              <a:ext cx="1872879" cy="183969"/>
              <a:chOff x="5494186" y="3839916"/>
              <a:chExt cx="1872879" cy="18396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B7CF34A-1A4A-1DC7-4086-9767BAC4E2B9}"/>
                  </a:ext>
                </a:extLst>
              </p:cNvPr>
              <p:cNvSpPr/>
              <p:nvPr/>
            </p:nvSpPr>
            <p:spPr>
              <a:xfrm>
                <a:off x="5494186" y="3841005"/>
                <a:ext cx="1176618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rgbClr val="000000"/>
                    </a:solidFill>
                  </a:rPr>
                  <a:t>9 a.m. – 12 p.m.</a:t>
                </a:r>
                <a:endParaRPr lang="en-US" sz="1000" noProof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9BEC9ED-E1B0-7372-5218-3F8CA3EC79F9}"/>
                  </a:ext>
                </a:extLst>
              </p:cNvPr>
              <p:cNvSpPr/>
              <p:nvPr/>
            </p:nvSpPr>
            <p:spPr>
              <a:xfrm>
                <a:off x="7157223" y="3839916"/>
                <a:ext cx="20984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  <a:cs typeface="Arial"/>
                  </a:rPr>
                  <a:t>3</a:t>
                </a:r>
                <a:endParaRPr lang="en-US" sz="1000" noProof="0">
                  <a:solidFill>
                    <a:schemeClr val="tx1"/>
                  </a:solidFill>
                  <a:cs typeface="Arial"/>
                </a:endParaRP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EAAF4B7-87B7-3977-B7BE-D19CAE5891B0}"/>
              </a:ext>
            </a:extLst>
          </p:cNvPr>
          <p:cNvGrpSpPr/>
          <p:nvPr/>
        </p:nvGrpSpPr>
        <p:grpSpPr>
          <a:xfrm>
            <a:off x="741692" y="2901034"/>
            <a:ext cx="3135636" cy="183972"/>
            <a:chOff x="747919" y="2975452"/>
            <a:chExt cx="3135636" cy="183972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E3BC3379-C2B7-C021-A26C-2BCE9B24370A}"/>
                </a:ext>
              </a:extLst>
            </p:cNvPr>
            <p:cNvSpPr/>
            <p:nvPr/>
          </p:nvSpPr>
          <p:spPr>
            <a:xfrm>
              <a:off x="747919" y="2976544"/>
              <a:ext cx="3135636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April 20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24DE2DD-4948-5A7A-1B8A-603A18ADE4FB}"/>
                </a:ext>
              </a:extLst>
            </p:cNvPr>
            <p:cNvGrpSpPr/>
            <p:nvPr/>
          </p:nvGrpSpPr>
          <p:grpSpPr>
            <a:xfrm>
              <a:off x="1723894" y="2975452"/>
              <a:ext cx="1872879" cy="183969"/>
              <a:chOff x="5494186" y="3839916"/>
              <a:chExt cx="1872879" cy="183969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F5F920E-7A86-A365-86D0-73E9EC98F645}"/>
                  </a:ext>
                </a:extLst>
              </p:cNvPr>
              <p:cNvSpPr/>
              <p:nvPr/>
            </p:nvSpPr>
            <p:spPr>
              <a:xfrm>
                <a:off x="5494186" y="3841005"/>
                <a:ext cx="1176618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rgbClr val="000000"/>
                    </a:solidFill>
                  </a:rPr>
                  <a:t>9 a.m. – 12 p.m.</a:t>
                </a:r>
                <a:endParaRPr lang="en-US" sz="1000" noProof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6365A67-710B-E652-AF25-783CFD5A2405}"/>
                  </a:ext>
                </a:extLst>
              </p:cNvPr>
              <p:cNvSpPr/>
              <p:nvPr/>
            </p:nvSpPr>
            <p:spPr>
              <a:xfrm>
                <a:off x="7157223" y="3839916"/>
                <a:ext cx="20984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  <a:cs typeface="Arial"/>
                  </a:rPr>
                  <a:t>3</a:t>
                </a:r>
                <a:endParaRPr lang="en-US" sz="1000" noProof="0">
                  <a:solidFill>
                    <a:schemeClr val="tx1"/>
                  </a:solidFill>
                  <a:cs typeface="Arial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B2C7322-4D8D-7764-29D9-0DB5FDBC993F}"/>
              </a:ext>
            </a:extLst>
          </p:cNvPr>
          <p:cNvGrpSpPr/>
          <p:nvPr/>
        </p:nvGrpSpPr>
        <p:grpSpPr>
          <a:xfrm>
            <a:off x="741692" y="3905668"/>
            <a:ext cx="3135636" cy="189928"/>
            <a:chOff x="747919" y="4091713"/>
            <a:chExt cx="3135636" cy="18992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80169FD-5CF0-7626-CE35-80AB3EE57A13}"/>
                </a:ext>
              </a:extLst>
            </p:cNvPr>
            <p:cNvSpPr/>
            <p:nvPr/>
          </p:nvSpPr>
          <p:spPr>
            <a:xfrm>
              <a:off x="747919" y="4098761"/>
              <a:ext cx="3135636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May 11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399D2EF-DE26-785F-7D61-ECAF774A7BE1}"/>
                </a:ext>
              </a:extLst>
            </p:cNvPr>
            <p:cNvGrpSpPr/>
            <p:nvPr/>
          </p:nvGrpSpPr>
          <p:grpSpPr>
            <a:xfrm>
              <a:off x="1723894" y="4091713"/>
              <a:ext cx="1872879" cy="183969"/>
              <a:chOff x="5494186" y="3839916"/>
              <a:chExt cx="1872879" cy="183969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C9539F3-58AC-CBC3-8EB7-30D23D913034}"/>
                  </a:ext>
                </a:extLst>
              </p:cNvPr>
              <p:cNvSpPr/>
              <p:nvPr/>
            </p:nvSpPr>
            <p:spPr>
              <a:xfrm>
                <a:off x="5494186" y="3841005"/>
                <a:ext cx="1176618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rgbClr val="000000"/>
                    </a:solidFill>
                  </a:rPr>
                  <a:t>9 a.m. – 12 p.m.</a:t>
                </a:r>
                <a:endParaRPr lang="en-US" sz="1000" noProof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9799E9F-3CB9-0C81-E38A-399534353B62}"/>
                  </a:ext>
                </a:extLst>
              </p:cNvPr>
              <p:cNvSpPr/>
              <p:nvPr/>
            </p:nvSpPr>
            <p:spPr>
              <a:xfrm>
                <a:off x="7157223" y="3839916"/>
                <a:ext cx="20984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  <a:cs typeface="Arial"/>
                  </a:rPr>
                  <a:t>3</a:t>
                </a:r>
                <a:endParaRPr lang="en-US" sz="1000" noProof="0">
                  <a:solidFill>
                    <a:schemeClr val="tx1"/>
                  </a:solidFill>
                  <a:cs typeface="Arial"/>
                </a:endParaRP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512CD11-C13D-8BAB-92F8-2ED853CD2FFA}"/>
              </a:ext>
            </a:extLst>
          </p:cNvPr>
          <p:cNvGrpSpPr/>
          <p:nvPr/>
        </p:nvGrpSpPr>
        <p:grpSpPr>
          <a:xfrm>
            <a:off x="741692" y="4916258"/>
            <a:ext cx="3135636" cy="185424"/>
            <a:chOff x="747919" y="4841844"/>
            <a:chExt cx="3135636" cy="18542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5BB0C4B-29FB-D930-39B0-DD36D962720F}"/>
                </a:ext>
              </a:extLst>
            </p:cNvPr>
            <p:cNvSpPr/>
            <p:nvPr/>
          </p:nvSpPr>
          <p:spPr>
            <a:xfrm>
              <a:off x="747919" y="4844388"/>
              <a:ext cx="3135636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noProof="0">
                  <a:solidFill>
                    <a:srgbClr val="000000"/>
                  </a:solidFill>
                  <a:latin typeface="Arial" panose="020B0604020202020204"/>
                </a:rPr>
                <a:t>May 19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68A129C-CD9F-AFE9-F268-F404DE8EF28A}"/>
                </a:ext>
              </a:extLst>
            </p:cNvPr>
            <p:cNvGrpSpPr/>
            <p:nvPr/>
          </p:nvGrpSpPr>
          <p:grpSpPr>
            <a:xfrm>
              <a:off x="1723894" y="4841844"/>
              <a:ext cx="1872879" cy="183969"/>
              <a:chOff x="5494186" y="3839916"/>
              <a:chExt cx="1872879" cy="183969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3C9244B-7F04-729F-328A-DA75C76F2494}"/>
                  </a:ext>
                </a:extLst>
              </p:cNvPr>
              <p:cNvSpPr/>
              <p:nvPr/>
            </p:nvSpPr>
            <p:spPr>
              <a:xfrm>
                <a:off x="5494186" y="3841005"/>
                <a:ext cx="1176618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rgbClr val="000000"/>
                    </a:solidFill>
                  </a:rPr>
                  <a:t>9 a.m. – 12 p.m.</a:t>
                </a:r>
                <a:endParaRPr lang="en-US" sz="1000" noProof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E10153C-C83E-C9B9-5A98-B9830FC93026}"/>
                  </a:ext>
                </a:extLst>
              </p:cNvPr>
              <p:cNvSpPr/>
              <p:nvPr/>
            </p:nvSpPr>
            <p:spPr>
              <a:xfrm>
                <a:off x="7157223" y="3839916"/>
                <a:ext cx="20984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  <a:cs typeface="Arial"/>
                  </a:rPr>
                  <a:t>3</a:t>
                </a:r>
                <a:endParaRPr lang="en-US" sz="1000" noProof="0">
                  <a:solidFill>
                    <a:schemeClr val="tx1"/>
                  </a:solidFill>
                  <a:cs typeface="Arial"/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49C79FF-7BDC-153F-66FF-8A689F1ED083}"/>
              </a:ext>
            </a:extLst>
          </p:cNvPr>
          <p:cNvGrpSpPr/>
          <p:nvPr/>
        </p:nvGrpSpPr>
        <p:grpSpPr>
          <a:xfrm>
            <a:off x="741692" y="4246504"/>
            <a:ext cx="3135636" cy="183969"/>
            <a:chOff x="747919" y="4469758"/>
            <a:chExt cx="3135636" cy="18396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8B026CF6-E7AB-C7B8-DB1C-54AABBECC878}"/>
                </a:ext>
              </a:extLst>
            </p:cNvPr>
            <p:cNvSpPr/>
            <p:nvPr/>
          </p:nvSpPr>
          <p:spPr>
            <a:xfrm>
              <a:off x="747919" y="4470847"/>
              <a:ext cx="3135636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May 12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7280456-3E44-FE0F-388D-DB7390C73440}"/>
                </a:ext>
              </a:extLst>
            </p:cNvPr>
            <p:cNvGrpSpPr/>
            <p:nvPr/>
          </p:nvGrpSpPr>
          <p:grpSpPr>
            <a:xfrm>
              <a:off x="1723894" y="4469758"/>
              <a:ext cx="1872879" cy="183969"/>
              <a:chOff x="5494186" y="3839916"/>
              <a:chExt cx="1872879" cy="183969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0E3D5D-2660-D466-B40A-640CF432D36F}"/>
                  </a:ext>
                </a:extLst>
              </p:cNvPr>
              <p:cNvSpPr/>
              <p:nvPr/>
            </p:nvSpPr>
            <p:spPr>
              <a:xfrm>
                <a:off x="5494186" y="3841005"/>
                <a:ext cx="1176618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 dirty="0">
                    <a:solidFill>
                      <a:srgbClr val="000000"/>
                    </a:solidFill>
                  </a:rPr>
                  <a:t>9 a.m. – 12 p.m.</a:t>
                </a:r>
                <a:endParaRPr lang="en-US" sz="1000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59EBAF5-51D0-C77E-34C4-C242FE09704F}"/>
                  </a:ext>
                </a:extLst>
              </p:cNvPr>
              <p:cNvSpPr/>
              <p:nvPr/>
            </p:nvSpPr>
            <p:spPr>
              <a:xfrm>
                <a:off x="7157223" y="3839916"/>
                <a:ext cx="20984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cs typeface="Arial"/>
                  </a:rPr>
                  <a:t>3</a:t>
                </a:r>
                <a:endParaRPr lang="en-US" sz="1000" noProof="0" dirty="0">
                  <a:solidFill>
                    <a:schemeClr val="tx1"/>
                  </a:solidFill>
                  <a:cs typeface="Arial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8FE2AD-8CDD-B924-D8BA-32B059F51081}"/>
              </a:ext>
            </a:extLst>
          </p:cNvPr>
          <p:cNvGrpSpPr/>
          <p:nvPr/>
        </p:nvGrpSpPr>
        <p:grpSpPr>
          <a:xfrm>
            <a:off x="741692" y="3570791"/>
            <a:ext cx="3135636" cy="183969"/>
            <a:chOff x="747919" y="3719627"/>
            <a:chExt cx="3135636" cy="183969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B25C34AC-4743-7230-5D04-307BBECB3A51}"/>
                </a:ext>
              </a:extLst>
            </p:cNvPr>
            <p:cNvSpPr/>
            <p:nvPr/>
          </p:nvSpPr>
          <p:spPr>
            <a:xfrm>
              <a:off x="747919" y="3719627"/>
              <a:ext cx="3135636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May 6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CACE85A-AC68-E324-585F-6771290AFC7B}"/>
                </a:ext>
              </a:extLst>
            </p:cNvPr>
            <p:cNvGrpSpPr/>
            <p:nvPr/>
          </p:nvGrpSpPr>
          <p:grpSpPr>
            <a:xfrm>
              <a:off x="1723894" y="3719627"/>
              <a:ext cx="1872879" cy="183969"/>
              <a:chOff x="5494186" y="3839916"/>
              <a:chExt cx="1872879" cy="183969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595DCBB5-FC0A-B6F3-8C3C-DE349020BACF}"/>
                  </a:ext>
                </a:extLst>
              </p:cNvPr>
              <p:cNvSpPr/>
              <p:nvPr/>
            </p:nvSpPr>
            <p:spPr>
              <a:xfrm>
                <a:off x="5494186" y="3841005"/>
                <a:ext cx="1176618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rgbClr val="000000"/>
                    </a:solidFill>
                  </a:rPr>
                  <a:t>9 a.m. – 12 p.m.</a:t>
                </a:r>
                <a:endParaRPr lang="en-US" sz="1000" noProof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BAE0CDA9-DC6C-1204-10A3-74F3210A2F07}"/>
                  </a:ext>
                </a:extLst>
              </p:cNvPr>
              <p:cNvSpPr/>
              <p:nvPr/>
            </p:nvSpPr>
            <p:spPr>
              <a:xfrm>
                <a:off x="7157223" y="3839916"/>
                <a:ext cx="20984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  <a:cs typeface="Arial"/>
                  </a:rPr>
                  <a:t>3</a:t>
                </a:r>
                <a:endParaRPr lang="en-US" sz="1000" noProof="0">
                  <a:solidFill>
                    <a:schemeClr val="tx1"/>
                  </a:solidFill>
                  <a:cs typeface="Arial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EA2D03B-ADF8-1E02-F0B4-EDDA13AFB80C}"/>
              </a:ext>
            </a:extLst>
          </p:cNvPr>
          <p:cNvGrpSpPr/>
          <p:nvPr/>
        </p:nvGrpSpPr>
        <p:grpSpPr>
          <a:xfrm>
            <a:off x="741692" y="5252590"/>
            <a:ext cx="3135636" cy="185424"/>
            <a:chOff x="746825" y="5215385"/>
            <a:chExt cx="3135636" cy="185424"/>
          </a:xfrm>
        </p:grpSpPr>
        <p:sp>
          <p:nvSpPr>
            <p:cNvPr id="121" name="Rectangle: Rounded Corners 120">
              <a:extLst>
                <a:ext uri="{FF2B5EF4-FFF2-40B4-BE49-F238E27FC236}">
                  <a16:creationId xmlns:a16="http://schemas.microsoft.com/office/drawing/2014/main" id="{99B8FF77-E5E9-0201-DC69-50AD34166353}"/>
                </a:ext>
              </a:extLst>
            </p:cNvPr>
            <p:cNvSpPr/>
            <p:nvPr/>
          </p:nvSpPr>
          <p:spPr>
            <a:xfrm>
              <a:off x="746825" y="5217929"/>
              <a:ext cx="3135636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noProof="0">
                  <a:solidFill>
                    <a:srgbClr val="000000"/>
                  </a:solidFill>
                  <a:latin typeface="Arial" panose="020B0604020202020204"/>
                </a:rPr>
                <a:t>May 21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DD3AC81-BAA0-D63A-9F9C-27F6B80BD84C}"/>
                </a:ext>
              </a:extLst>
            </p:cNvPr>
            <p:cNvGrpSpPr/>
            <p:nvPr/>
          </p:nvGrpSpPr>
          <p:grpSpPr>
            <a:xfrm>
              <a:off x="1722800" y="5215385"/>
              <a:ext cx="1872879" cy="183969"/>
              <a:chOff x="5494186" y="3839916"/>
              <a:chExt cx="1872879" cy="183969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A784BFAB-9084-D8B6-FF51-2007AD98EE7C}"/>
                  </a:ext>
                </a:extLst>
              </p:cNvPr>
              <p:cNvSpPr/>
              <p:nvPr/>
            </p:nvSpPr>
            <p:spPr>
              <a:xfrm>
                <a:off x="5494186" y="3841005"/>
                <a:ext cx="1176618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rgbClr val="000000"/>
                    </a:solidFill>
                  </a:rPr>
                  <a:t>9 a.m. – 12 p.m.</a:t>
                </a:r>
                <a:endParaRPr lang="en-US" sz="1000" noProof="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FCB8E9A4-391F-71F3-B9BB-8120D51BBFF9}"/>
                  </a:ext>
                </a:extLst>
              </p:cNvPr>
              <p:cNvSpPr/>
              <p:nvPr/>
            </p:nvSpPr>
            <p:spPr>
              <a:xfrm>
                <a:off x="7157223" y="3839916"/>
                <a:ext cx="20984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 noProof="0" dirty="0">
                    <a:solidFill>
                      <a:schemeClr val="tx1"/>
                    </a:solidFill>
                    <a:cs typeface="Arial"/>
                  </a:rPr>
                  <a:t>2</a:t>
                </a:r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A1FAE90-7794-482A-63D2-53A86AE55E78}"/>
              </a:ext>
            </a:extLst>
          </p:cNvPr>
          <p:cNvGrpSpPr/>
          <p:nvPr/>
        </p:nvGrpSpPr>
        <p:grpSpPr>
          <a:xfrm>
            <a:off x="741692" y="5588926"/>
            <a:ext cx="3135636" cy="185424"/>
            <a:chOff x="743291" y="5588926"/>
            <a:chExt cx="3135636" cy="185424"/>
          </a:xfrm>
        </p:grpSpPr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66F3D0BB-D29F-326B-B604-7F856CF1806B}"/>
                </a:ext>
              </a:extLst>
            </p:cNvPr>
            <p:cNvSpPr/>
            <p:nvPr/>
          </p:nvSpPr>
          <p:spPr>
            <a:xfrm>
              <a:off x="743291" y="5591470"/>
              <a:ext cx="3135636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noProof="0">
                  <a:solidFill>
                    <a:srgbClr val="000000"/>
                  </a:solidFill>
                  <a:latin typeface="Arial" panose="020B0604020202020204"/>
                </a:rPr>
                <a:t>June 2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3FD8ED7C-7DD1-1E58-C36E-0A263D18A3DE}"/>
                </a:ext>
              </a:extLst>
            </p:cNvPr>
            <p:cNvGrpSpPr/>
            <p:nvPr/>
          </p:nvGrpSpPr>
          <p:grpSpPr>
            <a:xfrm>
              <a:off x="1719266" y="5588926"/>
              <a:ext cx="1872879" cy="183969"/>
              <a:chOff x="5494186" y="3839916"/>
              <a:chExt cx="1872879" cy="183969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E183E57E-B16C-16BB-8A73-4F730687C0EB}"/>
                  </a:ext>
                </a:extLst>
              </p:cNvPr>
              <p:cNvSpPr/>
              <p:nvPr/>
            </p:nvSpPr>
            <p:spPr>
              <a:xfrm>
                <a:off x="5494186" y="3841005"/>
                <a:ext cx="1176618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rgbClr val="000000"/>
                    </a:solidFill>
                  </a:rPr>
                  <a:t>9 a.m. – 12 p.m.</a:t>
                </a:r>
                <a:endParaRPr lang="en-US" sz="1000" noProof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1833EE0-0046-9785-7694-FCEAC5ADB44C}"/>
                  </a:ext>
                </a:extLst>
              </p:cNvPr>
              <p:cNvSpPr/>
              <p:nvPr/>
            </p:nvSpPr>
            <p:spPr>
              <a:xfrm>
                <a:off x="7157223" y="3839916"/>
                <a:ext cx="20984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  <a:cs typeface="Arial"/>
                  </a:rPr>
                  <a:t>3</a:t>
                </a:r>
                <a:endParaRPr lang="en-US" sz="1000" noProof="0">
                  <a:solidFill>
                    <a:schemeClr val="tx1"/>
                  </a:solidFill>
                  <a:cs typeface="Arial"/>
                </a:endParaRPr>
              </a:p>
            </p:txBody>
          </p:sp>
        </p:grpSp>
      </p:grpSp>
      <p:grpSp>
        <p:nvGrpSpPr>
          <p:cNvPr id="24" name="Group 23" descr="GA@WORK Manage Payroll&#10;Course Duration: 8 hours&#10;Delivery Method: In Person ILT&#10;1 session available from 8:30am to 4:30 pm on the following dates&#10;April 6, April 7, April 14, April 16, May 5, May 7, May 12, May 14, May 19, May 20, May 27, June 1, June 3">
            <a:extLst>
              <a:ext uri="{FF2B5EF4-FFF2-40B4-BE49-F238E27FC236}">
                <a16:creationId xmlns:a16="http://schemas.microsoft.com/office/drawing/2014/main" id="{1465F91C-6647-345A-88C4-A8CBA7291AF6}"/>
              </a:ext>
            </a:extLst>
          </p:cNvPr>
          <p:cNvGrpSpPr/>
          <p:nvPr/>
        </p:nvGrpSpPr>
        <p:grpSpPr>
          <a:xfrm>
            <a:off x="4304474" y="1165366"/>
            <a:ext cx="7379527" cy="5128941"/>
            <a:chOff x="4304474" y="1165366"/>
            <a:chExt cx="7379527" cy="512894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F4D6990-7D2F-D750-0861-E4A0EAA9D036}"/>
                </a:ext>
              </a:extLst>
            </p:cNvPr>
            <p:cNvSpPr/>
            <p:nvPr/>
          </p:nvSpPr>
          <p:spPr>
            <a:xfrm>
              <a:off x="4304476" y="1165366"/>
              <a:ext cx="7379524" cy="5128941"/>
            </a:xfrm>
            <a:prstGeom prst="roundRect">
              <a:avLst>
                <a:gd name="adj" fmla="val 5047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Rectangle: Top Corners Rounded 13">
              <a:extLst>
                <a:ext uri="{FF2B5EF4-FFF2-40B4-BE49-F238E27FC236}">
                  <a16:creationId xmlns:a16="http://schemas.microsoft.com/office/drawing/2014/main" id="{C582FE50-BC6A-77A8-E5A8-FE7438812E51}"/>
                </a:ext>
              </a:extLst>
            </p:cNvPr>
            <p:cNvSpPr/>
            <p:nvPr/>
          </p:nvSpPr>
          <p:spPr>
            <a:xfrm>
              <a:off x="4304474" y="1165366"/>
              <a:ext cx="7379527" cy="731520"/>
            </a:xfrm>
            <a:prstGeom prst="round2Same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GA@WORK </a:t>
              </a:r>
              <a:r>
                <a:rPr lang="en-US" sz="1400" b="1" noProof="0" dirty="0">
                  <a:solidFill>
                    <a:schemeClr val="bg1"/>
                  </a:solidFill>
                  <a:latin typeface="Arial"/>
                  <a:cs typeface="Arial"/>
                </a:rPr>
                <a:t>Manage Payroll</a:t>
              </a:r>
              <a:endParaRPr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19E71D66-94F5-9C42-3439-5946FE14ABFD}"/>
                </a:ext>
              </a:extLst>
            </p:cNvPr>
            <p:cNvSpPr/>
            <p:nvPr/>
          </p:nvSpPr>
          <p:spPr>
            <a:xfrm>
              <a:off x="4556747" y="1955608"/>
              <a:ext cx="731521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Date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954195A4-7382-F24D-6E3F-4F640366A33F}"/>
                </a:ext>
              </a:extLst>
            </p:cNvPr>
            <p:cNvSpPr/>
            <p:nvPr/>
          </p:nvSpPr>
          <p:spPr>
            <a:xfrm>
              <a:off x="5771214" y="1955608"/>
              <a:ext cx="731521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51D172E0-6C30-6B42-4D58-891D19C94A78}"/>
                </a:ext>
              </a:extLst>
            </p:cNvPr>
            <p:cNvSpPr/>
            <p:nvPr/>
          </p:nvSpPr>
          <p:spPr>
            <a:xfrm>
              <a:off x="6927467" y="1955608"/>
              <a:ext cx="764915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# Sessions</a:t>
              </a:r>
            </a:p>
          </p:txBody>
        </p:sp>
        <p:sp>
          <p:nvSpPr>
            <p:cNvPr id="252" name="Rectangle: Rounded Corners 251">
              <a:extLst>
                <a:ext uri="{FF2B5EF4-FFF2-40B4-BE49-F238E27FC236}">
                  <a16:creationId xmlns:a16="http://schemas.microsoft.com/office/drawing/2014/main" id="{14DEE92A-EB88-E411-816F-9079F2B8FCAA}"/>
                </a:ext>
              </a:extLst>
            </p:cNvPr>
            <p:cNvSpPr/>
            <p:nvPr/>
          </p:nvSpPr>
          <p:spPr>
            <a:xfrm>
              <a:off x="8353223" y="1955608"/>
              <a:ext cx="731521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Date</a:t>
              </a:r>
            </a:p>
          </p:txBody>
        </p:sp>
        <p:sp>
          <p:nvSpPr>
            <p:cNvPr id="253" name="Rectangle: Rounded Corners 252">
              <a:extLst>
                <a:ext uri="{FF2B5EF4-FFF2-40B4-BE49-F238E27FC236}">
                  <a16:creationId xmlns:a16="http://schemas.microsoft.com/office/drawing/2014/main" id="{981D4CB4-0C11-EBB4-199E-2864035D1261}"/>
                </a:ext>
              </a:extLst>
            </p:cNvPr>
            <p:cNvSpPr/>
            <p:nvPr/>
          </p:nvSpPr>
          <p:spPr>
            <a:xfrm>
              <a:off x="9539557" y="1955608"/>
              <a:ext cx="731521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254" name="Rectangle: Rounded Corners 253">
              <a:extLst>
                <a:ext uri="{FF2B5EF4-FFF2-40B4-BE49-F238E27FC236}">
                  <a16:creationId xmlns:a16="http://schemas.microsoft.com/office/drawing/2014/main" id="{246AD9CE-7864-9552-5962-C9C250A103B2}"/>
                </a:ext>
              </a:extLst>
            </p:cNvPr>
            <p:cNvSpPr/>
            <p:nvPr/>
          </p:nvSpPr>
          <p:spPr>
            <a:xfrm>
              <a:off x="10723943" y="1955608"/>
              <a:ext cx="764915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# Sessions</a:t>
              </a:r>
            </a:p>
          </p:txBody>
        </p:sp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id="{3CDEBDDE-1329-060D-F894-060037AABD45}"/>
                </a:ext>
              </a:extLst>
            </p:cNvPr>
            <p:cNvSpPr/>
            <p:nvPr/>
          </p:nvSpPr>
          <p:spPr>
            <a:xfrm>
              <a:off x="4434052" y="1578949"/>
              <a:ext cx="3291840" cy="21265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900" noProof="0">
                  <a:solidFill>
                    <a:schemeClr val="tx1"/>
                  </a:solidFill>
                </a:rPr>
                <a:t>Course Duration: </a:t>
              </a:r>
              <a:r>
                <a:rPr lang="en-US" sz="900">
                  <a:solidFill>
                    <a:schemeClr val="tx1"/>
                  </a:solidFill>
                </a:rPr>
                <a:t>8</a:t>
              </a:r>
              <a:r>
                <a:rPr lang="en-US" sz="900" noProof="0">
                  <a:solidFill>
                    <a:schemeClr val="tx1"/>
                  </a:solidFill>
                </a:rPr>
                <a:t> hours; Delivery Method: In-Person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CA282C19-F63F-4AE0-9672-06C6281C9DFB}"/>
                </a:ext>
              </a:extLst>
            </p:cNvPr>
            <p:cNvSpPr/>
            <p:nvPr/>
          </p:nvSpPr>
          <p:spPr>
            <a:xfrm>
              <a:off x="4560013" y="2229882"/>
              <a:ext cx="3135635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April </a:t>
              </a:r>
              <a:r>
                <a:rPr lang="en-US" sz="1000" b="1">
                  <a:solidFill>
                    <a:srgbClr val="000000"/>
                  </a:solidFill>
                  <a:latin typeface="Arial" panose="020B0604020202020204"/>
                </a:rPr>
                <a:t>6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A11EE88-852D-0583-88A9-7D1BA3D765E8}"/>
                </a:ext>
              </a:extLst>
            </p:cNvPr>
            <p:cNvSpPr/>
            <p:nvPr/>
          </p:nvSpPr>
          <p:spPr>
            <a:xfrm>
              <a:off x="5405454" y="2241144"/>
              <a:ext cx="1463040" cy="1603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00" noProof="0">
                  <a:solidFill>
                    <a:srgbClr val="000000"/>
                  </a:solidFill>
                  <a:ea typeface="+mn-lt"/>
                  <a:cs typeface="+mn-lt"/>
                </a:rPr>
                <a:t>8:30 a.m. </a:t>
              </a: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lt"/>
                  <a:cs typeface="+mn-lt"/>
                </a:rPr>
                <a:t>– </a:t>
              </a:r>
              <a:r>
                <a:rPr lang="en-US" sz="1000">
                  <a:solidFill>
                    <a:srgbClr val="000000"/>
                  </a:solidFill>
                  <a:ea typeface="+mn-lt"/>
                  <a:cs typeface="+mn-lt"/>
                </a:rPr>
                <a:t>4:30 </a:t>
              </a: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lt"/>
                  <a:cs typeface="+mn-lt"/>
                </a:rPr>
                <a:t>p.m</a:t>
              </a: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</a:t>
              </a:r>
              <a:endParaRPr lang="en-US" sz="1000" noProof="0">
                <a:cs typeface="Arial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788FFDE2-CDEF-FFBE-7DA5-DE758C44213C}"/>
                </a:ext>
              </a:extLst>
            </p:cNvPr>
            <p:cNvSpPr/>
            <p:nvPr/>
          </p:nvSpPr>
          <p:spPr>
            <a:xfrm>
              <a:off x="7214641" y="2257709"/>
              <a:ext cx="209842" cy="1272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noProof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09887003-6DE5-F7B3-7F98-315D6304F22F}"/>
                </a:ext>
              </a:extLst>
            </p:cNvPr>
            <p:cNvSpPr/>
            <p:nvPr/>
          </p:nvSpPr>
          <p:spPr>
            <a:xfrm>
              <a:off x="4556746" y="2790147"/>
              <a:ext cx="3135636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April </a:t>
              </a:r>
              <a:r>
                <a:rPr lang="en-US" sz="1000" b="1">
                  <a:solidFill>
                    <a:srgbClr val="000000"/>
                  </a:solidFill>
                  <a:latin typeface="Arial" panose="020B0604020202020204"/>
                </a:rPr>
                <a:t>7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7A9A6E48-7368-1E6F-FCC7-30D0DF9E3DED}"/>
                </a:ext>
              </a:extLst>
            </p:cNvPr>
            <p:cNvSpPr/>
            <p:nvPr/>
          </p:nvSpPr>
          <p:spPr>
            <a:xfrm>
              <a:off x="5405454" y="2801409"/>
              <a:ext cx="1463040" cy="1603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00">
                  <a:solidFill>
                    <a:srgbClr val="000000"/>
                  </a:solidFill>
                  <a:ea typeface="+mn-lt"/>
                  <a:cs typeface="+mn-lt"/>
                </a:rPr>
                <a:t>8:30 a.m. – 4:30 p.m</a:t>
              </a:r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lang="en-US" sz="1000">
                <a:cs typeface="Arial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8450B7B-F452-AA2A-491D-73B43084D285}"/>
                </a:ext>
              </a:extLst>
            </p:cNvPr>
            <p:cNvSpPr/>
            <p:nvPr/>
          </p:nvSpPr>
          <p:spPr>
            <a:xfrm>
              <a:off x="7214641" y="2817973"/>
              <a:ext cx="209842" cy="1272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noProof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DD77BF7-3481-94A8-274E-77542E34933E}"/>
                </a:ext>
              </a:extLst>
            </p:cNvPr>
            <p:cNvSpPr/>
            <p:nvPr/>
          </p:nvSpPr>
          <p:spPr>
            <a:xfrm>
              <a:off x="4556745" y="3350412"/>
              <a:ext cx="3135636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April </a:t>
              </a:r>
              <a:r>
                <a:rPr lang="en-US" sz="1000" b="1">
                  <a:solidFill>
                    <a:srgbClr val="000000"/>
                  </a:solidFill>
                  <a:latin typeface="Arial" panose="020B0604020202020204"/>
                </a:rPr>
                <a:t>14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F8E93EA-C713-4C70-85F1-3202183A8F2E}"/>
                </a:ext>
              </a:extLst>
            </p:cNvPr>
            <p:cNvSpPr/>
            <p:nvPr/>
          </p:nvSpPr>
          <p:spPr>
            <a:xfrm>
              <a:off x="5405454" y="3372717"/>
              <a:ext cx="1463040" cy="1382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00">
                  <a:solidFill>
                    <a:srgbClr val="000000"/>
                  </a:solidFill>
                  <a:ea typeface="+mn-lt"/>
                  <a:cs typeface="+mn-lt"/>
                </a:rPr>
                <a:t>8:30 a.m. – 4:30 p.m</a:t>
              </a:r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lang="en-US" sz="1000">
                <a:cs typeface="Arial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3989448-959B-80F6-E939-E4896B2355FD}"/>
                </a:ext>
              </a:extLst>
            </p:cNvPr>
            <p:cNvSpPr/>
            <p:nvPr/>
          </p:nvSpPr>
          <p:spPr>
            <a:xfrm>
              <a:off x="7214641" y="3378239"/>
              <a:ext cx="209842" cy="1272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noProof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72B4865E-3250-EAF0-0B3A-65864A27BEE0}"/>
                </a:ext>
              </a:extLst>
            </p:cNvPr>
            <p:cNvSpPr/>
            <p:nvPr/>
          </p:nvSpPr>
          <p:spPr>
            <a:xfrm>
              <a:off x="4556744" y="3910677"/>
              <a:ext cx="3135637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April 16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8FAAD9E5-5CB5-99D3-9529-0B8E2F3B2FC3}"/>
                </a:ext>
              </a:extLst>
            </p:cNvPr>
            <p:cNvSpPr/>
            <p:nvPr/>
          </p:nvSpPr>
          <p:spPr>
            <a:xfrm>
              <a:off x="5405454" y="3938504"/>
              <a:ext cx="1463040" cy="1272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00">
                  <a:solidFill>
                    <a:srgbClr val="000000"/>
                  </a:solidFill>
                  <a:ea typeface="+mn-lt"/>
                  <a:cs typeface="+mn-lt"/>
                </a:rPr>
                <a:t>8:30 a.m. – 4:30 p.m</a:t>
              </a:r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lang="en-US" sz="1000">
                <a:cs typeface="Arial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2A620817-D315-DC18-F29D-717FBF198B6F}"/>
                </a:ext>
              </a:extLst>
            </p:cNvPr>
            <p:cNvSpPr/>
            <p:nvPr/>
          </p:nvSpPr>
          <p:spPr>
            <a:xfrm>
              <a:off x="7214641" y="3938504"/>
              <a:ext cx="209842" cy="1272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noProof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A973667D-1D66-8709-B15E-66FBE645C35E}"/>
                </a:ext>
              </a:extLst>
            </p:cNvPr>
            <p:cNvSpPr/>
            <p:nvPr/>
          </p:nvSpPr>
          <p:spPr>
            <a:xfrm>
              <a:off x="4561020" y="4470942"/>
              <a:ext cx="3135637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May 5</a:t>
              </a: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45FB20EE-5DFE-39A9-7D4A-4E4C76C5474B}"/>
                </a:ext>
              </a:extLst>
            </p:cNvPr>
            <p:cNvSpPr/>
            <p:nvPr/>
          </p:nvSpPr>
          <p:spPr>
            <a:xfrm>
              <a:off x="5405454" y="4498769"/>
              <a:ext cx="1463040" cy="1272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00">
                  <a:solidFill>
                    <a:srgbClr val="000000"/>
                  </a:solidFill>
                  <a:ea typeface="+mn-lt"/>
                  <a:cs typeface="+mn-lt"/>
                </a:rPr>
                <a:t>8:30 a.m. – 4:30 p.m</a:t>
              </a:r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lang="en-US" sz="1000">
                <a:cs typeface="Arial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795C8DFE-42F3-52FB-A536-7405A7A2DF20}"/>
                </a:ext>
              </a:extLst>
            </p:cNvPr>
            <p:cNvSpPr/>
            <p:nvPr/>
          </p:nvSpPr>
          <p:spPr>
            <a:xfrm>
              <a:off x="7214641" y="4498768"/>
              <a:ext cx="209842" cy="1272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noProof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B0C3DDC8-8301-5DA2-3510-0B907622C922}"/>
                </a:ext>
              </a:extLst>
            </p:cNvPr>
            <p:cNvSpPr/>
            <p:nvPr/>
          </p:nvSpPr>
          <p:spPr>
            <a:xfrm>
              <a:off x="4562681" y="5031207"/>
              <a:ext cx="3135635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May </a:t>
              </a:r>
              <a:r>
                <a:rPr lang="en-US" sz="1000" b="1">
                  <a:solidFill>
                    <a:srgbClr val="000000"/>
                  </a:solidFill>
                  <a:latin typeface="Arial" panose="020B0604020202020204"/>
                </a:rPr>
                <a:t>7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27E2CB7C-40D0-0040-D9AF-835BA3D25488}"/>
                </a:ext>
              </a:extLst>
            </p:cNvPr>
            <p:cNvSpPr/>
            <p:nvPr/>
          </p:nvSpPr>
          <p:spPr>
            <a:xfrm>
              <a:off x="5405454" y="5059034"/>
              <a:ext cx="1463040" cy="1272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00">
                  <a:solidFill>
                    <a:srgbClr val="000000"/>
                  </a:solidFill>
                  <a:ea typeface="+mn-lt"/>
                  <a:cs typeface="+mn-lt"/>
                </a:rPr>
                <a:t>8:30 a.m. – 4:30 p.m</a:t>
              </a:r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lang="en-US" sz="1000">
                <a:cs typeface="Arial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3CF93DC4-7A7A-0D94-3D8A-D6DB97231C22}"/>
                </a:ext>
              </a:extLst>
            </p:cNvPr>
            <p:cNvSpPr/>
            <p:nvPr/>
          </p:nvSpPr>
          <p:spPr>
            <a:xfrm>
              <a:off x="7217309" y="5059034"/>
              <a:ext cx="209842" cy="1272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noProof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381F46DA-FB3C-AC56-B268-F5D83FCEC094}"/>
                </a:ext>
              </a:extLst>
            </p:cNvPr>
            <p:cNvSpPr/>
            <p:nvPr/>
          </p:nvSpPr>
          <p:spPr>
            <a:xfrm>
              <a:off x="4559414" y="5591470"/>
              <a:ext cx="3135636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May </a:t>
              </a:r>
              <a:r>
                <a:rPr lang="en-US" sz="1000" b="1">
                  <a:solidFill>
                    <a:srgbClr val="000000"/>
                  </a:solidFill>
                  <a:latin typeface="Arial" panose="020B0604020202020204"/>
                </a:rPr>
                <a:t>12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565EC746-87CE-FA95-E2EB-1AA58C9D9EEF}"/>
                </a:ext>
              </a:extLst>
            </p:cNvPr>
            <p:cNvSpPr/>
            <p:nvPr/>
          </p:nvSpPr>
          <p:spPr>
            <a:xfrm>
              <a:off x="5405454" y="5635861"/>
              <a:ext cx="1463040" cy="940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00">
                  <a:solidFill>
                    <a:srgbClr val="000000"/>
                  </a:solidFill>
                  <a:ea typeface="+mn-lt"/>
                  <a:cs typeface="+mn-lt"/>
                </a:rPr>
                <a:t>8:30 a.m. – 4:30 p.m</a:t>
              </a:r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lang="en-US" sz="1000">
                <a:cs typeface="Arial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19A3960-516C-9B62-29F2-79FC3C0316CF}"/>
                </a:ext>
              </a:extLst>
            </p:cNvPr>
            <p:cNvSpPr/>
            <p:nvPr/>
          </p:nvSpPr>
          <p:spPr>
            <a:xfrm>
              <a:off x="7217309" y="5619297"/>
              <a:ext cx="209842" cy="1272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noProof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E127715D-0F88-9BE5-8538-9016099721B6}"/>
                </a:ext>
              </a:extLst>
            </p:cNvPr>
            <p:cNvSpPr/>
            <p:nvPr/>
          </p:nvSpPr>
          <p:spPr>
            <a:xfrm>
              <a:off x="8348946" y="2229882"/>
              <a:ext cx="3135636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May </a:t>
              </a:r>
              <a:r>
                <a:rPr lang="en-US" sz="1000" b="1">
                  <a:solidFill>
                    <a:srgbClr val="000000"/>
                  </a:solidFill>
                  <a:latin typeface="Arial" panose="020B0604020202020204"/>
                </a:rPr>
                <a:t>14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4459C532-E14D-6632-0341-1D4787EE3197}"/>
                </a:ext>
              </a:extLst>
            </p:cNvPr>
            <p:cNvSpPr/>
            <p:nvPr/>
          </p:nvSpPr>
          <p:spPr>
            <a:xfrm>
              <a:off x="9227416" y="2256183"/>
              <a:ext cx="1463040" cy="1272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00">
                  <a:solidFill>
                    <a:srgbClr val="000000"/>
                  </a:solidFill>
                  <a:ea typeface="+mn-lt"/>
                  <a:cs typeface="+mn-lt"/>
                </a:rPr>
                <a:t>8:30 a.m. – 4:30 p.m</a:t>
              </a:r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lang="en-US" sz="1000">
                <a:cs typeface="Arial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CB03F91B-6E5C-3BC3-5B53-A0F332862E90}"/>
                </a:ext>
              </a:extLst>
            </p:cNvPr>
            <p:cNvSpPr/>
            <p:nvPr/>
          </p:nvSpPr>
          <p:spPr>
            <a:xfrm>
              <a:off x="11006842" y="2255425"/>
              <a:ext cx="209842" cy="1272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noProof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E2F5B60A-8FEC-6EBB-1010-7049E4F372C1}"/>
                </a:ext>
              </a:extLst>
            </p:cNvPr>
            <p:cNvSpPr/>
            <p:nvPr/>
          </p:nvSpPr>
          <p:spPr>
            <a:xfrm>
              <a:off x="8348945" y="2790147"/>
              <a:ext cx="3135637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May </a:t>
              </a:r>
              <a:r>
                <a:rPr lang="en-US" sz="1000" b="1">
                  <a:solidFill>
                    <a:srgbClr val="000000"/>
                  </a:solidFill>
                  <a:latin typeface="Arial" panose="020B0604020202020204"/>
                </a:rPr>
                <a:t>19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BD9518D8-6BE1-77C4-0DB5-F88B73C4BB33}"/>
                </a:ext>
              </a:extLst>
            </p:cNvPr>
            <p:cNvSpPr/>
            <p:nvPr/>
          </p:nvSpPr>
          <p:spPr>
            <a:xfrm>
              <a:off x="9227416" y="2790365"/>
              <a:ext cx="1463040" cy="182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00">
                  <a:solidFill>
                    <a:srgbClr val="000000"/>
                  </a:solidFill>
                  <a:ea typeface="+mn-lt"/>
                  <a:cs typeface="+mn-lt"/>
                </a:rPr>
                <a:t>8:30 a.m. – 4:30 p.m</a:t>
              </a:r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lang="en-US" sz="1000">
                <a:cs typeface="Arial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C059D632-8BB6-E70A-4200-E5DDE21E077F}"/>
                </a:ext>
              </a:extLst>
            </p:cNvPr>
            <p:cNvSpPr/>
            <p:nvPr/>
          </p:nvSpPr>
          <p:spPr>
            <a:xfrm>
              <a:off x="11006842" y="2817974"/>
              <a:ext cx="209842" cy="1272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noProof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2" name="Rectangle: Rounded Corners 161">
              <a:extLst>
                <a:ext uri="{FF2B5EF4-FFF2-40B4-BE49-F238E27FC236}">
                  <a16:creationId xmlns:a16="http://schemas.microsoft.com/office/drawing/2014/main" id="{06FA618B-388E-20CD-8B51-726A3FC46C17}"/>
                </a:ext>
              </a:extLst>
            </p:cNvPr>
            <p:cNvSpPr/>
            <p:nvPr/>
          </p:nvSpPr>
          <p:spPr>
            <a:xfrm>
              <a:off x="8353221" y="3350412"/>
              <a:ext cx="3135637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May </a:t>
              </a:r>
              <a:r>
                <a:rPr lang="en-US" sz="1000" b="1">
                  <a:solidFill>
                    <a:srgbClr val="000000"/>
                  </a:solidFill>
                  <a:latin typeface="Arial" panose="020B0604020202020204"/>
                </a:rPr>
                <a:t>20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3D822F9A-8D58-80BE-6E77-6CBD0264437D}"/>
                </a:ext>
              </a:extLst>
            </p:cNvPr>
            <p:cNvSpPr/>
            <p:nvPr/>
          </p:nvSpPr>
          <p:spPr>
            <a:xfrm>
              <a:off x="9227416" y="3378239"/>
              <a:ext cx="1463040" cy="1272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00">
                  <a:solidFill>
                    <a:srgbClr val="000000"/>
                  </a:solidFill>
                  <a:ea typeface="+mn-lt"/>
                  <a:cs typeface="+mn-lt"/>
                </a:rPr>
                <a:t>8:30 a.m. – 4:30 p.m</a:t>
              </a:r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lang="en-US" sz="1000">
                <a:cs typeface="Arial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A517029D-9929-4076-BFCC-D1ADB188F541}"/>
                </a:ext>
              </a:extLst>
            </p:cNvPr>
            <p:cNvSpPr/>
            <p:nvPr/>
          </p:nvSpPr>
          <p:spPr>
            <a:xfrm>
              <a:off x="11006842" y="3378239"/>
              <a:ext cx="209842" cy="1272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noProof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2" name="Rectangle: Rounded Corners 191">
              <a:extLst>
                <a:ext uri="{FF2B5EF4-FFF2-40B4-BE49-F238E27FC236}">
                  <a16:creationId xmlns:a16="http://schemas.microsoft.com/office/drawing/2014/main" id="{8E9C2F11-E152-97DB-6528-CF405C820195}"/>
                </a:ext>
              </a:extLst>
            </p:cNvPr>
            <p:cNvSpPr/>
            <p:nvPr/>
          </p:nvSpPr>
          <p:spPr>
            <a:xfrm>
              <a:off x="8346536" y="3910677"/>
              <a:ext cx="3135635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May </a:t>
              </a:r>
              <a:r>
                <a:rPr lang="en-US" sz="1000" b="1">
                  <a:solidFill>
                    <a:srgbClr val="000000"/>
                  </a:solidFill>
                  <a:latin typeface="Arial" panose="020B0604020202020204"/>
                </a:rPr>
                <a:t>27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C389761B-40C8-E74A-EB43-27366AD0FC59}"/>
                </a:ext>
              </a:extLst>
            </p:cNvPr>
            <p:cNvSpPr/>
            <p:nvPr/>
          </p:nvSpPr>
          <p:spPr>
            <a:xfrm>
              <a:off x="9227416" y="3932982"/>
              <a:ext cx="1463040" cy="1382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00">
                  <a:solidFill>
                    <a:srgbClr val="000000"/>
                  </a:solidFill>
                  <a:ea typeface="+mn-lt"/>
                  <a:cs typeface="+mn-lt"/>
                </a:rPr>
                <a:t>8:30 a.m. – 4:30 p.m</a:t>
              </a:r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lang="en-US" sz="1000">
                <a:cs typeface="Arial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AE15B782-8031-0B00-C04C-4B74682C49F7}"/>
                </a:ext>
              </a:extLst>
            </p:cNvPr>
            <p:cNvSpPr/>
            <p:nvPr/>
          </p:nvSpPr>
          <p:spPr>
            <a:xfrm>
              <a:off x="11001164" y="3938504"/>
              <a:ext cx="209842" cy="1272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noProof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7" name="Rectangle: Rounded Corners 196">
              <a:extLst>
                <a:ext uri="{FF2B5EF4-FFF2-40B4-BE49-F238E27FC236}">
                  <a16:creationId xmlns:a16="http://schemas.microsoft.com/office/drawing/2014/main" id="{68D85AF0-3F24-7F9C-BABE-3DF55CE0E485}"/>
                </a:ext>
              </a:extLst>
            </p:cNvPr>
            <p:cNvSpPr/>
            <p:nvPr/>
          </p:nvSpPr>
          <p:spPr>
            <a:xfrm>
              <a:off x="8343269" y="4470942"/>
              <a:ext cx="3135636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en-US" sz="1000" b="1">
                  <a:solidFill>
                    <a:srgbClr val="000000"/>
                  </a:solidFill>
                  <a:latin typeface="Arial" panose="020B0604020202020204"/>
                </a:rPr>
                <a:t>June 1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58EF4F25-D39B-2C85-E206-EA5EF4C11497}"/>
                </a:ext>
              </a:extLst>
            </p:cNvPr>
            <p:cNvSpPr/>
            <p:nvPr/>
          </p:nvSpPr>
          <p:spPr>
            <a:xfrm>
              <a:off x="9227416" y="4498769"/>
              <a:ext cx="1463040" cy="1272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00">
                  <a:solidFill>
                    <a:srgbClr val="000000"/>
                  </a:solidFill>
                  <a:ea typeface="+mn-lt"/>
                  <a:cs typeface="+mn-lt"/>
                </a:rPr>
                <a:t>8:30 a.m. – 4:30 p.m</a:t>
              </a:r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lang="en-US" sz="1000">
                <a:cs typeface="Arial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2753D232-6FA4-7E8F-5124-417736F6E4AC}"/>
                </a:ext>
              </a:extLst>
            </p:cNvPr>
            <p:cNvSpPr/>
            <p:nvPr/>
          </p:nvSpPr>
          <p:spPr>
            <a:xfrm>
              <a:off x="11001164" y="4498769"/>
              <a:ext cx="209842" cy="1272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noProof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2" name="Rectangle: Rounded Corners 201">
              <a:extLst>
                <a:ext uri="{FF2B5EF4-FFF2-40B4-BE49-F238E27FC236}">
                  <a16:creationId xmlns:a16="http://schemas.microsoft.com/office/drawing/2014/main" id="{BA1934AF-FFDB-02F5-4205-83360B9CD48F}"/>
                </a:ext>
              </a:extLst>
            </p:cNvPr>
            <p:cNvSpPr/>
            <p:nvPr/>
          </p:nvSpPr>
          <p:spPr>
            <a:xfrm>
              <a:off x="8343269" y="5031207"/>
              <a:ext cx="3135636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en-US" sz="1000" b="1">
                  <a:solidFill>
                    <a:srgbClr val="000000"/>
                  </a:solidFill>
                  <a:ea typeface="+mn-lt"/>
                  <a:cs typeface="+mn-lt"/>
                </a:rPr>
                <a:t>June 3</a:t>
              </a:r>
              <a:endParaRPr lang="en-US" sz="1000">
                <a:ea typeface="+mn-lt"/>
                <a:cs typeface="+mn-lt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2C7BB479-A892-0EA3-2117-B00E5ECBFBF7}"/>
                </a:ext>
              </a:extLst>
            </p:cNvPr>
            <p:cNvSpPr/>
            <p:nvPr/>
          </p:nvSpPr>
          <p:spPr>
            <a:xfrm>
              <a:off x="9227416" y="5047991"/>
              <a:ext cx="1463040" cy="1493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00">
                  <a:solidFill>
                    <a:srgbClr val="000000"/>
                  </a:solidFill>
                  <a:ea typeface="+mn-lt"/>
                  <a:cs typeface="+mn-lt"/>
                </a:rPr>
                <a:t>8:30 a.m. – 4:30 p.m</a:t>
              </a:r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lang="en-US" sz="1000">
                <a:cs typeface="Arial"/>
              </a:endParaRP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C9DCDC9B-8103-F603-0A15-0D376D70CAA6}"/>
                </a:ext>
              </a:extLst>
            </p:cNvPr>
            <p:cNvSpPr/>
            <p:nvPr/>
          </p:nvSpPr>
          <p:spPr>
            <a:xfrm>
              <a:off x="11001165" y="5059033"/>
              <a:ext cx="209842" cy="1272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noProof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67015A1-4339-B67C-D0BE-D32D37A1D015}"/>
              </a:ext>
            </a:extLst>
          </p:cNvPr>
          <p:cNvSpPr/>
          <p:nvPr/>
        </p:nvSpPr>
        <p:spPr>
          <a:xfrm>
            <a:off x="3338251" y="6366353"/>
            <a:ext cx="5515498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noProof="0">
                <a:solidFill>
                  <a:schemeClr val="tx1"/>
                </a:solidFill>
              </a:rPr>
              <a:t>NOTE</a:t>
            </a:r>
            <a:r>
              <a:rPr lang="en-US" sz="1000" noProof="0">
                <a:solidFill>
                  <a:schemeClr val="tx1"/>
                </a:solidFill>
              </a:rPr>
              <a:t>: In-person ILT courses will take place in Atlanta at the George “Sloppy” Floyd Building. </a:t>
            </a:r>
          </a:p>
          <a:p>
            <a:pPr algn="ctr"/>
            <a:r>
              <a:rPr lang="en-US" sz="1000" noProof="0">
                <a:solidFill>
                  <a:schemeClr val="tx1"/>
                </a:solidFill>
              </a:rPr>
              <a:t>Employees will be able to see specific room locations in Team Georgia Learning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E4BD1F5-E581-C78E-FBDF-877ED35A890F}"/>
              </a:ext>
            </a:extLst>
          </p:cNvPr>
          <p:cNvGrpSpPr/>
          <p:nvPr/>
        </p:nvGrpSpPr>
        <p:grpSpPr>
          <a:xfrm>
            <a:off x="741692" y="4581381"/>
            <a:ext cx="3135636" cy="183969"/>
            <a:chOff x="747919" y="4469758"/>
            <a:chExt cx="3135636" cy="18396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A4B8194-3A47-91E8-70C0-5D24449BD99D}"/>
                </a:ext>
              </a:extLst>
            </p:cNvPr>
            <p:cNvSpPr/>
            <p:nvPr/>
          </p:nvSpPr>
          <p:spPr>
            <a:xfrm>
              <a:off x="747919" y="4470847"/>
              <a:ext cx="3135636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May 18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95468B1-2D41-DB3D-D640-6334423F4034}"/>
                </a:ext>
              </a:extLst>
            </p:cNvPr>
            <p:cNvGrpSpPr/>
            <p:nvPr/>
          </p:nvGrpSpPr>
          <p:grpSpPr>
            <a:xfrm>
              <a:off x="1723894" y="4469758"/>
              <a:ext cx="1872879" cy="183969"/>
              <a:chOff x="5494186" y="3839916"/>
              <a:chExt cx="1872879" cy="183969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C1D1C94-E05E-F46E-7124-D7E724B7E7DE}"/>
                  </a:ext>
                </a:extLst>
              </p:cNvPr>
              <p:cNvSpPr/>
              <p:nvPr/>
            </p:nvSpPr>
            <p:spPr>
              <a:xfrm>
                <a:off x="5494186" y="3841005"/>
                <a:ext cx="1176618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 dirty="0">
                    <a:solidFill>
                      <a:srgbClr val="000000"/>
                    </a:solidFill>
                  </a:rPr>
                  <a:t>9 a.m. – 12 p.m.</a:t>
                </a:r>
                <a:endParaRPr lang="en-US" sz="1000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29B9D68-FF4D-7CEF-C0C9-515CDEFCA0B0}"/>
                  </a:ext>
                </a:extLst>
              </p:cNvPr>
              <p:cNvSpPr/>
              <p:nvPr/>
            </p:nvSpPr>
            <p:spPr>
              <a:xfrm>
                <a:off x="7157223" y="3839916"/>
                <a:ext cx="20984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 noProof="0" dirty="0">
                    <a:solidFill>
                      <a:schemeClr val="tx1"/>
                    </a:solidFill>
                    <a:cs typeface="Arial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78108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5_Office Theme">
  <a:themeElements>
    <a:clrScheme name="GA@WORK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F7921E"/>
      </a:accent1>
      <a:accent2>
        <a:srgbClr val="235789"/>
      </a:accent2>
      <a:accent3>
        <a:srgbClr val="F3B700"/>
      </a:accent3>
      <a:accent4>
        <a:srgbClr val="7FA267"/>
      </a:accent4>
      <a:accent5>
        <a:srgbClr val="A72608"/>
      </a:accent5>
      <a:accent6>
        <a:srgbClr val="90C3C8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99B7FC3D988F43BD6177899BF3F553" ma:contentTypeVersion="3" ma:contentTypeDescription="Create a new document." ma:contentTypeScope="" ma:versionID="94156333332f2351be9a4e14228d51da">
  <xsd:schema xmlns:xsd="http://www.w3.org/2001/XMLSchema" xmlns:xs="http://www.w3.org/2001/XMLSchema" xmlns:p="http://schemas.microsoft.com/office/2006/metadata/properties" xmlns:ns2="80d6bb72-ff96-4b72-bb56-9f01083e5c49" targetNamespace="http://schemas.microsoft.com/office/2006/metadata/properties" ma:root="true" ma:fieldsID="50d8317beca8c69232ff937be8fcc409" ns2:_="">
    <xsd:import namespace="80d6bb72-ff96-4b72-bb56-9f01083e5c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d6bb72-ff96-4b72-bb56-9f01083e5c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7B6851-56E2-4BEB-9625-8CC3A81BA711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80d6bb72-ff96-4b72-bb56-9f01083e5c49"/>
  </ds:schemaRefs>
</ds:datastoreItem>
</file>

<file path=customXml/itemProps2.xml><?xml version="1.0" encoding="utf-8"?>
<ds:datastoreItem xmlns:ds="http://schemas.openxmlformats.org/officeDocument/2006/customXml" ds:itemID="{5D25A070-8EEA-4F2F-B527-F53DAFB75A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208754-86E3-4B5D-85DB-3E1EE1162D35}">
  <ds:schemaRefs>
    <ds:schemaRef ds:uri="80d6bb72-ff96-4b72-bb56-9f01083e5c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2945</Words>
  <Application>Microsoft Macintosh PowerPoint</Application>
  <PresentationFormat>Widescreen</PresentationFormat>
  <Paragraphs>619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Open Sans</vt:lpstr>
      <vt:lpstr>Wingdings 2</vt:lpstr>
      <vt:lpstr>5_Office Theme</vt:lpstr>
      <vt:lpstr>Finance Instructor-Led Training Schedule This schedule lists instructor-led training (ILT) sessions only. Assessments and eLearning courses are not listed —please access and complete them directly in Team Georgia Learning as assigned in your Learning Program(s). (Page 1 of 6)</vt:lpstr>
      <vt:lpstr>Finance Instructor-Led Training Schedule This schedule lists instructor-led training (ILT) sessions only. Assessments and eLearning courses are not listed —please access and complete them directly in Team Georgia Learning as assigned in your Learning Program(s). (Page 2 of 6)</vt:lpstr>
      <vt:lpstr>Finance Instructor-Led Training Schedule This schedule lists instructor-led training (ILT) sessions only. Assessments and eLearning courses are not listed —please access and complete them directly in Team Georgia Learning as assigned in your Learning Program(s). (Page 3 of 6)</vt:lpstr>
      <vt:lpstr>Finance Instructor-Led Training Schedule This schedule lists instructor-led training (ILT) sessions only. Assessments and eLearning courses are not listed —please access and complete them directly in Team Georgia Learning as assigned in your Learning Program(s). (Page 4 of 6)</vt:lpstr>
      <vt:lpstr>Finance Instructor-Led Training Schedule This schedule lists instructor-led training (ILT) sessions only. Assessments and eLearning courses are not listed —please access and complete them directly in Team Georgia Learning as assigned in your Learning Program(s). (Page 5 of 6)</vt:lpstr>
      <vt:lpstr>Finance Instructor-Led Training Schedule This schedule lists instructor-led training (ILT) sessions only. Assessments and eLearning courses are not listed —please access and complete them directly in Team Georgia Learning as assigned in your Learning Program(s). (Page 6 of 6)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Ashby, Jake</dc:creator>
  <cp:lastModifiedBy>Segars, Tahni</cp:lastModifiedBy>
  <cp:revision>18</cp:revision>
  <dcterms:created xsi:type="dcterms:W3CDTF">2025-06-03T14:40:16Z</dcterms:created>
  <dcterms:modified xsi:type="dcterms:W3CDTF">2026-05-15T20:16:15Z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0x0101001E99B7FC3D988F43BD6177899BF3F553</vt:lpwstr>
  </property>
</Properties>
</file>