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9"/>
  </p:notesMasterIdLst>
  <p:sldIdLst>
    <p:sldId id="355" r:id="rId6"/>
    <p:sldId id="357" r:id="rId7"/>
    <p:sldId id="358" r:id="rId8"/>
  </p:sldIdLst>
  <p:sldSz cx="12192000" cy="16256000"/>
  <p:notesSz cx="7315200" cy="96012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60C86A42-EAA8-5AEF-45D4-9BF87C9BB9FE}" name="Patton, Coker" initials="CP" userId="S::copatton@deloitte.com::922430a3-6221-4bba-a4c7-a3957b862f43" providerId="AD"/>
  <p188:author id="{BFFD038E-6017-C843-98BD-7DB9884C9DDE}" name="Sipe, Jamie" initials="SJ" userId="S::jasipe@deloitte.com::5bc06a04-23d5-42bd-853b-0cd5205b0fa0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BD9D0-5B81-4182-8898-8FF75F2E4280}" v="170" dt="2026-06-18T15:59:26.846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6"/>
    <p:restoredTop sz="94668"/>
  </p:normalViewPr>
  <p:slideViewPr>
    <p:cSldViewPr snapToGrid="0">
      <p:cViewPr varScale="1">
        <p:scale>
          <a:sx n="42" d="100"/>
          <a:sy n="42" d="100"/>
        </p:scale>
        <p:origin x="2696" y="224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6/22/26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6/22/26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0E3537B-8F64-F8AF-7662-C79FF51A310C}"/>
              </a:ext>
            </a:extLst>
          </p:cNvPr>
          <p:cNvSpPr txBox="1"/>
          <p:nvPr userDrawn="1"/>
        </p:nvSpPr>
        <p:spPr>
          <a:xfrm>
            <a:off x="318654" y="14891436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6/22/26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6/22/26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6/22/26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6/22/26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6/22/26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6/22/26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Log In to GA@WORK Natively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788196" y="3576893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This guide will assist employees with the steps</a:t>
            </a:r>
            <a:r>
              <a:rPr lang="en-US" i="1"/>
              <a:t> </a:t>
            </a:r>
            <a:r>
              <a:rPr lang="en-US"/>
              <a:t>to login to GA@WORK without the use of MFA (multi-factor authentication).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Enter </a:t>
            </a:r>
            <a:r>
              <a:rPr lang="en-US" b="1"/>
              <a:t>Usernam</a:t>
            </a:r>
            <a:r>
              <a:rPr lang="en-US"/>
              <a:t>e and </a:t>
            </a:r>
            <a:r>
              <a:rPr lang="en-US" b="1"/>
              <a:t>Password.</a:t>
            </a:r>
          </a:p>
          <a:p>
            <a:r>
              <a:rPr lang="en-US"/>
              <a:t>Click </a:t>
            </a:r>
            <a:r>
              <a:rPr lang="en-US" b="1"/>
              <a:t>Sign In</a:t>
            </a:r>
            <a:r>
              <a:rPr lang="en-US"/>
              <a:t>. </a:t>
            </a:r>
          </a:p>
          <a:p>
            <a:r>
              <a:rPr lang="en-US"/>
              <a:t>Select </a:t>
            </a:r>
            <a:r>
              <a:rPr lang="en-US" b="1"/>
              <a:t>Remember this device </a:t>
            </a:r>
            <a:r>
              <a:rPr lang="en-US"/>
              <a:t>or </a:t>
            </a:r>
            <a:r>
              <a:rPr lang="en-US" b="1"/>
              <a:t>Skip</a:t>
            </a:r>
            <a:r>
              <a:rPr lang="en-US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A3CAB-E9DB-EBB6-F327-F9D81F7B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6/22/26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F3A9F-B6B4-C23A-16C5-11B882B4A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86443-729B-C209-21AF-99916F593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CFFD47-2168-685D-FEEC-BC36F7E9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Log In to GA@WORK Natively (Part 1 of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DD6B3-D332-0ED2-2A4F-B665853A911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FF8B0D-B220-A0DC-6FAC-8D832DE35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In a browser, navigate to the </a:t>
            </a:r>
            <a:r>
              <a:rPr lang="en-US" b="1"/>
              <a:t>GA@WORK </a:t>
            </a:r>
            <a:r>
              <a:rPr lang="en-US"/>
              <a:t>sign-in page. Enter your </a:t>
            </a:r>
            <a:r>
              <a:rPr lang="en-US" b="1"/>
              <a:t>Username</a:t>
            </a:r>
            <a:r>
              <a:rPr lang="en-US"/>
              <a:t> and </a:t>
            </a:r>
            <a:r>
              <a:rPr lang="en-US" b="1"/>
              <a:t>Password</a:t>
            </a:r>
            <a:r>
              <a:rPr lang="en-US"/>
              <a:t>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 Your password must be 8 characters in length and contain an uppercase and lowercase letter, numeric digit and a special character. </a:t>
            </a:r>
            <a:endParaRPr lang="en-US" sz="2800" b="1"/>
          </a:p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Sign In</a:t>
            </a:r>
            <a:r>
              <a:rPr lang="en-US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E4F380-5E81-5E09-E341-1B04BA0098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Select </a:t>
            </a:r>
            <a:r>
              <a:rPr lang="en-US" b="1"/>
              <a:t>Remember this device </a:t>
            </a:r>
            <a:r>
              <a:rPr lang="en-US"/>
              <a:t>or select </a:t>
            </a:r>
            <a:r>
              <a:rPr lang="en-US" b="1"/>
              <a:t>Skip</a:t>
            </a:r>
            <a:r>
              <a:rPr lang="en-US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07818C-1E26-54FB-3C46-C4FA110DF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130" y="5802094"/>
            <a:ext cx="2743200" cy="26096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874B242-83B2-FCFA-C1B7-E071B6853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3722" y="6608604"/>
            <a:ext cx="2313421" cy="101244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9D6E09-F5B0-0CB5-DA5E-AF03BDBB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6989" y="7722251"/>
            <a:ext cx="2098554" cy="3186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DC1634-B77F-38ED-398C-0250878E9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57143" y="684050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9B1FAF-94E6-6AC3-CA75-9C79D5314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55543" y="762105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F71758-9D19-6B65-3422-6A1211B4A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9" y="10204006"/>
            <a:ext cx="4572000" cy="48673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65BEDC-0FB1-6059-A2FC-F6D0CA0B7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8066" y="13089234"/>
            <a:ext cx="2313421" cy="139602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7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B19A0-58E9-7625-B48C-FF96C2B62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4CD20-4F6A-4E8D-8362-88B4B13DD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6/22/26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D7A62-F04F-5B98-A72C-567E6DCFF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30428-6DB0-4413-5D1C-FEBF248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A33B2D-3E7E-02B3-69D8-10AB1242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Log In to GA@WORK Natively (Part 2 of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3A1C3-D2BB-706F-3A57-0D165E32EBA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2E7F1E-E935-633E-9F5A-C9A9022F8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/>
              <a:t>View your GA@WORK homepage.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C4AD4B-D21C-D65A-8DEB-E60417DAA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3688430"/>
            <a:ext cx="10058400" cy="44395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Minus Sign 20">
            <a:extLst>
              <a:ext uri="{FF2B5EF4-FFF2-40B4-BE49-F238E27FC236}">
                <a16:creationId xmlns:a16="http://schemas.microsoft.com/office/drawing/2014/main" id="{EF22700D-FAFF-849C-1325-909867FB1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99166" y="4250621"/>
            <a:ext cx="3678865" cy="765544"/>
          </a:xfrm>
          <a:prstGeom prst="mathMinus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DCB83B-3B59-3BB4-5F31-680A87E0B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200" y="14323180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9" name="Freeform 101">
              <a:extLst>
                <a:ext uri="{FF2B5EF4-FFF2-40B4-BE49-F238E27FC236}">
                  <a16:creationId xmlns:a16="http://schemas.microsoft.com/office/drawing/2014/main" id="{66220857-534A-C172-1935-C5B56244F401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0" name="Graphic 17" descr="Checkmark with solid fill">
              <a:extLst>
                <a:ext uri="{FF2B5EF4-FFF2-40B4-BE49-F238E27FC236}">
                  <a16:creationId xmlns:a16="http://schemas.microsoft.com/office/drawing/2014/main" id="{CEDB5483-D74B-757C-D67E-632BBD394B0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BAF87332-E7D2-0F04-77B3-0917DEADDE53}"/>
              </a:ext>
            </a:extLst>
          </p:cNvPr>
          <p:cNvSpPr txBox="1"/>
          <p:nvPr/>
        </p:nvSpPr>
        <p:spPr>
          <a:xfrm>
            <a:off x="1815624" y="14403588"/>
            <a:ext cx="9661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logged in to GA@WORK natively.</a:t>
            </a:r>
          </a:p>
        </p:txBody>
      </p:sp>
    </p:spTree>
    <p:extLst>
      <p:ext uri="{BB962C8B-B14F-4D97-AF65-F5344CB8AC3E}">
        <p14:creationId xmlns:p14="http://schemas.microsoft.com/office/powerpoint/2010/main" val="15904410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b022cc-d96d-4c7a-a6ef-47af526da2c2">
      <Terms xmlns="http://schemas.microsoft.com/office/infopath/2007/PartnerControls"/>
    </lcf76f155ced4ddcb4097134ff3c332f>
    <TaxCatchAll xmlns="8d5ae7cb-5eaa-45bd-87a9-9ecdfd4d7a10" xsi:nil="true"/>
    <Comments xmlns="91b022cc-d96d-4c7a-a6ef-47af526da2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B65DE563EE374EA74AD05A80579592" ma:contentTypeVersion="15" ma:contentTypeDescription="Create a new document." ma:contentTypeScope="" ma:versionID="74bcba3dbaef7232a2f349164506767e">
  <xsd:schema xmlns:xsd="http://www.w3.org/2001/XMLSchema" xmlns:xs="http://www.w3.org/2001/XMLSchema" xmlns:p="http://schemas.microsoft.com/office/2006/metadata/properties" xmlns:ns2="91b022cc-d96d-4c7a-a6ef-47af526da2c2" xmlns:ns3="8d5ae7cb-5eaa-45bd-87a9-9ecdfd4d7a10" targetNamespace="http://schemas.microsoft.com/office/2006/metadata/properties" ma:root="true" ma:fieldsID="a45a3afc3d81b7990a39b2f52d207b53" ns2:_="" ns3:_="">
    <xsd:import namespace="91b022cc-d96d-4c7a-a6ef-47af526da2c2"/>
    <xsd:import namespace="8d5ae7cb-5eaa-45bd-87a9-9ecdfd4d7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022cc-d96d-4c7a-a6ef-47af526da2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2" nillable="true" ma:displayName="Comment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ae7cb-5eaa-45bd-87a9-9ecdfd4d7a1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7b3830a-905b-4cd3-90a5-cc2916807d11}" ma:internalName="TaxCatchAll" ma:showField="CatchAllData" ma:web="8d5ae7cb-5eaa-45bd-87a9-9ecdfd4d7a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037ED-0B11-4449-BF81-C0D1539FFB91}">
  <ds:schemaRefs>
    <ds:schemaRef ds:uri="8d5ae7cb-5eaa-45bd-87a9-9ecdfd4d7a10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91b022cc-d96d-4c7a-a6ef-47af526da2c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F3210B-09BD-48BB-A81E-D6166A626784}">
  <ds:schemaRefs>
    <ds:schemaRef ds:uri="8d5ae7cb-5eaa-45bd-87a9-9ecdfd4d7a10"/>
    <ds:schemaRef ds:uri="91b022cc-d96d-4c7a-a6ef-47af526da2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  <clbl:label id="{ea60d57e-af5b-4752-ac57-3e4f28ca11dc}" enabled="1" method="Standard" siteId="{36da45f1-dd2c-4d1f-af13-5abe46b999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Macintosh PowerPoint</Application>
  <PresentationFormat>Custom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Job Aid Template</vt:lpstr>
      <vt:lpstr>1_Administrative</vt:lpstr>
      <vt:lpstr>Log In to GA@WORK Natively</vt:lpstr>
      <vt:lpstr>Log In to GA@WORK Natively (Part 1 of 2)</vt:lpstr>
      <vt:lpstr>Log In to GA@WORK Natively (Part 2 of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Segars, Tahni</cp:lastModifiedBy>
  <cp:revision>2</cp:revision>
  <cp:lastPrinted>2024-05-14T19:49:44Z</cp:lastPrinted>
  <dcterms:created xsi:type="dcterms:W3CDTF">2024-01-04T16:25:20Z</dcterms:created>
  <dcterms:modified xsi:type="dcterms:W3CDTF">2026-06-22T12:43:43Z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0x010100FDB65DE563EE374EA74AD05A80579592</vt:lpwstr>
  </property>
  <property fmtid="{D5CDD505-2E9C-101B-9397-08002B2CF9AE}" pid="10" name="MediaServiceImageTags">
    <vt:lpwstr/>
  </property>
</Properties>
</file>